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 id="2147483690"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9144000" cy="5143500" type="screen16x9"/>
  <p:notesSz cx="6858000" cy="9144000"/>
  <p:embeddedFontLst>
    <p:embeddedFont>
      <p:font typeface="Barlow Semi Condensed" panose="020F0502020204030204" pitchFamily="34" charset="0"/>
      <p:regular r:id="rId38"/>
      <p:bold r:id="rId39"/>
      <p:italic r:id="rId40"/>
      <p:boldItalic r:id="rId41"/>
    </p:embeddedFont>
    <p:embeddedFont>
      <p:font typeface="Barlow Semi Condensed Medium" panose="020F0502020204030204" pitchFamily="34" charset="0"/>
      <p:regular r:id="rId42"/>
      <p:bold r:id="rId43"/>
      <p:italic r:id="rId44"/>
      <p:boldItalic r:id="rId45"/>
    </p:embeddedFont>
    <p:embeddedFont>
      <p:font typeface="Barlow Semi Condensed SemiBold" panose="020F0502020204030204" pitchFamily="3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Corbel" panose="020B0503020204020204" pitchFamily="34" charset="0"/>
      <p:regular r:id="rId54"/>
      <p:bold r:id="rId55"/>
      <p:italic r:id="rId56"/>
      <p:boldItalic r:id="rId57"/>
    </p:embeddedFont>
    <p:embeddedFont>
      <p:font typeface="Dosis" pitchFamily="2" charset="77"/>
      <p:regular r:id="rId58"/>
      <p:bold r:id="rId59"/>
    </p:embeddedFont>
    <p:embeddedFont>
      <p:font typeface="Fira Sans Extra Condensed Medium" panose="020B0603050000020004" pitchFamily="34" charset="0"/>
      <p:regular r:id="rId60"/>
      <p:bold r:id="rId61"/>
      <p:italic r:id="rId62"/>
      <p:boldItalic r:id="rId63"/>
    </p:embeddedFont>
    <p:embeddedFont>
      <p:font typeface="Georgia" panose="02040502050405020303" pitchFamily="18" charset="0"/>
      <p:regular r:id="rId64"/>
      <p:bold r:id="rId65"/>
      <p:italic r:id="rId66"/>
      <p:boldItalic r:id="rId67"/>
    </p:embeddedFont>
    <p:embeddedFont>
      <p:font typeface="Lato" panose="020F0502020204030203" pitchFamily="34" charset="0"/>
      <p:regular r:id="rId68"/>
      <p:bold r:id="rId69"/>
      <p:italic r:id="rId70"/>
      <p:boldItalic r:id="rId71"/>
    </p:embeddedFont>
    <p:embeddedFont>
      <p:font typeface="Maven Pro" pitchFamily="2" charset="77"/>
      <p:regular r:id="rId72"/>
      <p:bold r:id="rId73"/>
    </p:embeddedFont>
    <p:embeddedFont>
      <p:font typeface="Merriweather" pitchFamily="2" charset="77"/>
      <p:regular r:id="rId74"/>
      <p:bold r:id="rId75"/>
      <p:italic r:id="rId76"/>
      <p:boldItalic r:id="rId77"/>
    </p:embeddedFont>
    <p:embeddedFont>
      <p:font typeface="Nunito Light" panose="020F0302020204030204" pitchFamily="34" charset="0"/>
      <p:regular r:id="rId78"/>
      <p:italic r:id="rId79"/>
    </p:embeddedFont>
    <p:embeddedFont>
      <p:font typeface="Raleway" pitchFamily="2" charset="77"/>
      <p:regular r:id="rId80"/>
      <p:bold r:id="rId81"/>
      <p:italic r:id="rId82"/>
      <p:boldItalic r:id="rId83"/>
    </p:embeddedFont>
    <p:embeddedFont>
      <p:font typeface="Raleway ExtraBold" panose="020F0502020204030204" pitchFamily="34" charset="0"/>
      <p:bold r:id="rId84"/>
      <p:italic r:id="rId85"/>
      <p:boldItalic r:id="rId86"/>
    </p:embeddedFont>
    <p:embeddedFont>
      <p:font typeface="Roboto" panose="02000000000000000000" pitchFamily="2" charset="0"/>
      <p:regular r:id="rId87"/>
      <p:bold r:id="rId88"/>
      <p:italic r:id="rId89"/>
      <p:boldItalic r:id="rId90"/>
    </p:embeddedFont>
    <p:embeddedFont>
      <p:font typeface="Trebuchet MS" panose="020B0703020202090204" pitchFamily="34" charset="0"/>
      <p:regular r:id="rId91"/>
      <p:bold r:id="rId92"/>
      <p:italic r:id="rId93"/>
    </p:embeddedFont>
    <p:embeddedFont>
      <p:font typeface="Ubuntu" panose="020B0504030602030204" pitchFamily="34" charset="0"/>
      <p:regular r:id="rId94"/>
      <p:bold r:id="rId95"/>
      <p:italic r:id="rId96"/>
      <p:boldItalic r:id="rId97"/>
    </p:embeddedFont>
    <p:embeddedFont>
      <p:font typeface="Ubuntu Light" panose="020B0304030602030204" pitchFamily="34" charset="0"/>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FDCBA50-0896-49FE-8995-9290FDC559D7}">
  <a:tblStyle styleId="{CFDCBA50-0896-49FE-8995-9290FDC559D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29"/>
  </p:normalViewPr>
  <p:slideViewPr>
    <p:cSldViewPr snapToGrid="0" snapToObjects="1">
      <p:cViewPr varScale="1">
        <p:scale>
          <a:sx n="140" d="100"/>
          <a:sy n="140" d="100"/>
        </p:scale>
        <p:origin x="84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font" Target="fonts/font31.fntdata"/><Relationship Id="rId84" Type="http://schemas.openxmlformats.org/officeDocument/2006/relationships/font" Target="fonts/font47.fntdata"/><Relationship Id="rId89" Type="http://schemas.openxmlformats.org/officeDocument/2006/relationships/font" Target="fonts/font52.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notesMaster" Target="notesMasters/notesMaster1.xml"/><Relationship Id="rId53" Type="http://schemas.openxmlformats.org/officeDocument/2006/relationships/font" Target="fonts/font16.fntdata"/><Relationship Id="rId58" Type="http://schemas.openxmlformats.org/officeDocument/2006/relationships/font" Target="fonts/font21.fntdata"/><Relationship Id="rId74" Type="http://schemas.openxmlformats.org/officeDocument/2006/relationships/font" Target="fonts/font37.fntdata"/><Relationship Id="rId79" Type="http://schemas.openxmlformats.org/officeDocument/2006/relationships/font" Target="fonts/font42.fntdata"/><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font" Target="fonts/font53.fntdata"/><Relationship Id="rId95" Type="http://schemas.openxmlformats.org/officeDocument/2006/relationships/font" Target="fonts/font58.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font" Target="fonts/font6.fntdata"/><Relationship Id="rId48" Type="http://schemas.openxmlformats.org/officeDocument/2006/relationships/font" Target="fonts/font11.fntdata"/><Relationship Id="rId64" Type="http://schemas.openxmlformats.org/officeDocument/2006/relationships/font" Target="fonts/font27.fntdata"/><Relationship Id="rId69" Type="http://schemas.openxmlformats.org/officeDocument/2006/relationships/font" Target="fonts/font32.fntdata"/><Relationship Id="rId80" Type="http://schemas.openxmlformats.org/officeDocument/2006/relationships/font" Target="fonts/font43.fntdata"/><Relationship Id="rId85" Type="http://schemas.openxmlformats.org/officeDocument/2006/relationships/font" Target="fonts/font48.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font" Target="fonts/font1.fntdata"/><Relationship Id="rId59" Type="http://schemas.openxmlformats.org/officeDocument/2006/relationships/font" Target="fonts/font22.fntdata"/><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font" Target="fonts/font33.fntdata"/><Relationship Id="rId75" Type="http://schemas.openxmlformats.org/officeDocument/2006/relationships/font" Target="fonts/font38.fntdata"/><Relationship Id="rId83" Type="http://schemas.openxmlformats.org/officeDocument/2006/relationships/font" Target="fonts/font46.fntdata"/><Relationship Id="rId88" Type="http://schemas.openxmlformats.org/officeDocument/2006/relationships/font" Target="fonts/font51.fntdata"/><Relationship Id="rId91" Type="http://schemas.openxmlformats.org/officeDocument/2006/relationships/font" Target="fonts/font54.fntdata"/><Relationship Id="rId96" Type="http://schemas.openxmlformats.org/officeDocument/2006/relationships/font" Target="fonts/font5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73" Type="http://schemas.openxmlformats.org/officeDocument/2006/relationships/font" Target="fonts/font36.fntdata"/><Relationship Id="rId78" Type="http://schemas.openxmlformats.org/officeDocument/2006/relationships/font" Target="fonts/font41.fntdata"/><Relationship Id="rId81" Type="http://schemas.openxmlformats.org/officeDocument/2006/relationships/font" Target="fonts/font44.fntdata"/><Relationship Id="rId86" Type="http://schemas.openxmlformats.org/officeDocument/2006/relationships/font" Target="fonts/font49.fntdata"/><Relationship Id="rId94" Type="http://schemas.openxmlformats.org/officeDocument/2006/relationships/font" Target="fonts/font57.fntdata"/><Relationship Id="rId99" Type="http://schemas.openxmlformats.org/officeDocument/2006/relationships/font" Target="fonts/font62.fntdata"/><Relationship Id="rId101" Type="http://schemas.openxmlformats.org/officeDocument/2006/relationships/font" Target="fonts/font64.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2.fntdata"/><Relationship Id="rId34" Type="http://schemas.openxmlformats.org/officeDocument/2006/relationships/slide" Target="slides/slide32.xml"/><Relationship Id="rId50" Type="http://schemas.openxmlformats.org/officeDocument/2006/relationships/font" Target="fonts/font13.fntdata"/><Relationship Id="rId55" Type="http://schemas.openxmlformats.org/officeDocument/2006/relationships/font" Target="fonts/font18.fntdata"/><Relationship Id="rId76" Type="http://schemas.openxmlformats.org/officeDocument/2006/relationships/font" Target="fonts/font39.fntdata"/><Relationship Id="rId97" Type="http://schemas.openxmlformats.org/officeDocument/2006/relationships/font" Target="fonts/font60.fntdata"/><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34.fntdata"/><Relationship Id="rId92" Type="http://schemas.openxmlformats.org/officeDocument/2006/relationships/font" Target="fonts/font5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font" Target="fonts/font3.fntdata"/><Relationship Id="rId45" Type="http://schemas.openxmlformats.org/officeDocument/2006/relationships/font" Target="fonts/font8.fntdata"/><Relationship Id="rId66" Type="http://schemas.openxmlformats.org/officeDocument/2006/relationships/font" Target="fonts/font29.fntdata"/><Relationship Id="rId87" Type="http://schemas.openxmlformats.org/officeDocument/2006/relationships/font" Target="fonts/font50.fntdata"/><Relationship Id="rId61" Type="http://schemas.openxmlformats.org/officeDocument/2006/relationships/font" Target="fonts/font24.fntdata"/><Relationship Id="rId82" Type="http://schemas.openxmlformats.org/officeDocument/2006/relationships/font" Target="fonts/font45.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font" Target="fonts/font19.fntdata"/><Relationship Id="rId77" Type="http://schemas.openxmlformats.org/officeDocument/2006/relationships/font" Target="fonts/font40.fntdata"/><Relationship Id="rId100" Type="http://schemas.openxmlformats.org/officeDocument/2006/relationships/font" Target="fonts/font63.fntdata"/><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4.fntdata"/><Relationship Id="rId72" Type="http://schemas.openxmlformats.org/officeDocument/2006/relationships/font" Target="fonts/font35.fntdata"/><Relationship Id="rId93" Type="http://schemas.openxmlformats.org/officeDocument/2006/relationships/font" Target="fonts/font56.fntdata"/><Relationship Id="rId98" Type="http://schemas.openxmlformats.org/officeDocument/2006/relationships/font" Target="fonts/font61.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font" Target="fonts/font9.fntdata"/><Relationship Id="rId67" Type="http://schemas.openxmlformats.org/officeDocument/2006/relationships/font" Target="fonts/font3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eb56e720f7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eb56e720f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e92aa17203_0_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e92aa17203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6c985f2c9c_3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6c985f2c9c_3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6c89517fca_1_24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6c89517fca_1_24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e7c32ca749_2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e7c32ca749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Installing Clean cookstoves is a student initiative project - over 42 clean cookstoves have been installed!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e9df3db22b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4" name="Google Shape;424;ge9df3db22b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70cc6ec884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70cc6ec88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e6e890d741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e6e890d74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75518714f1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75518714f1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e6e890d741_1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e6e890d741_1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e6e890d741_1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e6e890d741_1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469cba045e_1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469cba045e_1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eb14a93d0c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eb14a93d0c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469cba045e_1_4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469cba045e_1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e6e890d741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e6e890d74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e80112e636_2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e80112e636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70cc6ec884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70cc6ec88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SATURDAY DEC 11 10 AM 6 PM </a:t>
            </a:r>
            <a:endParaRPr/>
          </a:p>
          <a:p>
            <a:pPr marL="0" lvl="0" indent="0" algn="l" rtl="0">
              <a:spcBef>
                <a:spcPts val="0"/>
              </a:spcBef>
              <a:spcAft>
                <a:spcPts val="0"/>
              </a:spcAft>
              <a:buNone/>
            </a:pPr>
            <a:r>
              <a:rPr lang="en"/>
              <a:t>JUNE TRIP - MAY 29-30 10 TO 4 PM </a:t>
            </a:r>
            <a:endParaRPr/>
          </a:p>
          <a:p>
            <a:pPr marL="0" lvl="0" indent="0" algn="l" rtl="0">
              <a:spcBef>
                <a:spcPts val="0"/>
              </a:spcBef>
              <a:spcAft>
                <a:spcPts val="0"/>
              </a:spcAft>
              <a:buNone/>
            </a:pPr>
            <a:r>
              <a:rPr lang="en"/>
              <a:t>AUGUST - JULY 29 - 30 10am 4 PM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7c32ca749_2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7c32ca749_2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e91567457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e91567457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70cc6ec884_0_20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70cc6ec884_0_20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e92aa17203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ge92aa17203_0_1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98" name="Google Shape;598;ge92aa17203_0_1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28</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e92aa17802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e92aa1780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469cba045e_1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469cba045e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e9df3db22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TELL STUDENTS TO TAKE A PIC OF SLIDE</a:t>
            </a:r>
            <a:endParaRPr/>
          </a:p>
        </p:txBody>
      </p:sp>
      <p:sp>
        <p:nvSpPr>
          <p:cNvPr id="622" name="Google Shape;622;ge9df3db22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ea157a133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ea157a13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e6e890d741_1_5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e6e890d741_1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e6e890d74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2" name="Google Shape;652;ge6e890d741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eb14a93d0c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b14a93d0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rgbClr val="434343"/>
                </a:solidFill>
                <a:latin typeface="Maven Pro"/>
                <a:ea typeface="Maven Pro"/>
                <a:cs typeface="Maven Pro"/>
                <a:sym typeface="Maven Pro"/>
              </a:rPr>
              <a:t>If you’re interested in GL and would like to polish up on your Spanish skills, we have one-on-one Spanish language classes available for ALL Students!! You do not need to be a GL Student to sign up for these classes!</a:t>
            </a:r>
            <a:endParaRPr>
              <a:solidFill>
                <a:srgbClr val="434343"/>
              </a:solidFill>
              <a:latin typeface="Maven Pro"/>
              <a:ea typeface="Maven Pro"/>
              <a:cs typeface="Maven Pro"/>
              <a:sym typeface="Maven Pro"/>
            </a:endParaRPr>
          </a:p>
          <a:p>
            <a:pPr marL="0" lvl="0" indent="0" algn="l" rtl="0">
              <a:spcBef>
                <a:spcPts val="1600"/>
              </a:spcBef>
              <a:spcAft>
                <a:spcPts val="0"/>
              </a:spcAft>
              <a:buNone/>
            </a:pPr>
            <a:endParaRPr sz="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469cba045e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469cba045e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6c89517fca_1_244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6c89517fca_1_24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6c89517fca_1_244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6c89517fca_1_24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0E1821"/>
                </a:solidFill>
              </a:rPr>
              <a:t>Global Leaders is educational in that we develop and train leaders to conceptualize, plan &amp; implement positive systemic change through service to our communities. We guide our students through John Maxwell’s process of the 5M’s: Modeling (Watch us!), Mentoring (Let’s do it together!), Monitoring (You do it, I’ll help!), Motivating (Yes, YOU can do it!), and Multiplying (Now go teach others!). This prepares students to not only create positive change by themselves but to teach and empower others by multiplying their effect. This method prepares, equips and builds leaders for many future careers or situations in which they will lead others. Each student participates in an intensive leadership training.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6bf6da993c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6bf6da993c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e6e890d741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ge6e890d741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70cc6ec884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70cc6ec88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19586" y="528607"/>
            <a:ext cx="4354200" cy="25971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8761D"/>
              </a:buClr>
              <a:buSzPts val="9600"/>
              <a:buNone/>
              <a:defRPr sz="4000">
                <a:solidFill>
                  <a:srgbClr val="38761D"/>
                </a:solidFill>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endParaRPr/>
          </a:p>
        </p:txBody>
      </p:sp>
      <p:sp>
        <p:nvSpPr>
          <p:cNvPr id="10" name="Google Shape;10;p2"/>
          <p:cNvSpPr txBox="1">
            <a:spLocks noGrp="1"/>
          </p:cNvSpPr>
          <p:nvPr>
            <p:ph type="subTitle" idx="1"/>
          </p:nvPr>
        </p:nvSpPr>
        <p:spPr>
          <a:xfrm>
            <a:off x="687600" y="2887375"/>
            <a:ext cx="3006300" cy="670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9"/>
        <p:cNvGrpSpPr/>
        <p:nvPr/>
      </p:nvGrpSpPr>
      <p:grpSpPr>
        <a:xfrm>
          <a:off x="0" y="0"/>
          <a:ext cx="0" cy="0"/>
          <a:chOff x="0" y="0"/>
          <a:chExt cx="0" cy="0"/>
        </a:xfrm>
      </p:grpSpPr>
      <p:sp>
        <p:nvSpPr>
          <p:cNvPr id="40" name="Google Shape;40;p11"/>
          <p:cNvSpPr txBox="1">
            <a:spLocks noGrp="1"/>
          </p:cNvSpPr>
          <p:nvPr>
            <p:ph type="subTitle" idx="1"/>
          </p:nvPr>
        </p:nvSpPr>
        <p:spPr>
          <a:xfrm flipH="1">
            <a:off x="3922950" y="2026575"/>
            <a:ext cx="3527400" cy="67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solidFill>
                  <a:schemeClr val="accent1"/>
                </a:solidFill>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41" name="Google Shape;41;p11"/>
          <p:cNvSpPr txBox="1">
            <a:spLocks noGrp="1"/>
          </p:cNvSpPr>
          <p:nvPr>
            <p:ph type="title" hasCustomPrompt="1"/>
          </p:nvPr>
        </p:nvSpPr>
        <p:spPr>
          <a:xfrm flipH="1">
            <a:off x="462675" y="1095900"/>
            <a:ext cx="72240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7200"/>
              <a:buNone/>
              <a:defRPr sz="9600">
                <a:solidFill>
                  <a:schemeClr val="dk2"/>
                </a:solidFill>
                <a:highlight>
                  <a:schemeClr val="lt1"/>
                </a:highlight>
                <a:latin typeface="Barlow Semi Condensed Medium"/>
                <a:ea typeface="Barlow Semi Condensed Medium"/>
                <a:cs typeface="Barlow Semi Condensed Medium"/>
                <a:sym typeface="Barlow Semi Condensed Medium"/>
              </a:defRPr>
            </a:lvl1pPr>
            <a:lvl2pPr lvl="1" algn="ctr"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
    <p:spTree>
      <p:nvGrpSpPr>
        <p:cNvPr id="1" name="Shape 42"/>
        <p:cNvGrpSpPr/>
        <p:nvPr/>
      </p:nvGrpSpPr>
      <p:grpSpPr>
        <a:xfrm>
          <a:off x="0" y="0"/>
          <a:ext cx="0" cy="0"/>
          <a:chOff x="0" y="0"/>
          <a:chExt cx="0" cy="0"/>
        </a:xfrm>
      </p:grpSpPr>
      <p:sp>
        <p:nvSpPr>
          <p:cNvPr id="43" name="Google Shape;43;p12"/>
          <p:cNvSpPr txBox="1">
            <a:spLocks noGrp="1"/>
          </p:cNvSpPr>
          <p:nvPr>
            <p:ph type="ctrTitle"/>
          </p:nvPr>
        </p:nvSpPr>
        <p:spPr>
          <a:xfrm flipH="1">
            <a:off x="709974" y="2095857"/>
            <a:ext cx="9645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solidFill>
                  <a:schemeClr val="accent1"/>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44" name="Google Shape;44;p12"/>
          <p:cNvSpPr txBox="1">
            <a:spLocks noGrp="1"/>
          </p:cNvSpPr>
          <p:nvPr>
            <p:ph type="subTitle" idx="1"/>
          </p:nvPr>
        </p:nvSpPr>
        <p:spPr>
          <a:xfrm flipH="1">
            <a:off x="719474" y="1660499"/>
            <a:ext cx="2195400" cy="577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5" name="Google Shape;45;p12"/>
          <p:cNvSpPr txBox="1">
            <a:spLocks noGrp="1"/>
          </p:cNvSpPr>
          <p:nvPr>
            <p:ph type="ctrTitle" idx="2"/>
          </p:nvPr>
        </p:nvSpPr>
        <p:spPr>
          <a:xfrm flipH="1">
            <a:off x="3474313" y="3057882"/>
            <a:ext cx="21954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1"/>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46" name="Google Shape;46;p12"/>
          <p:cNvSpPr txBox="1">
            <a:spLocks noGrp="1"/>
          </p:cNvSpPr>
          <p:nvPr>
            <p:ph type="subTitle" idx="3"/>
          </p:nvPr>
        </p:nvSpPr>
        <p:spPr>
          <a:xfrm flipH="1">
            <a:off x="3474287" y="3539832"/>
            <a:ext cx="2195400" cy="89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7" name="Google Shape;47;p12"/>
          <p:cNvSpPr txBox="1">
            <a:spLocks noGrp="1"/>
          </p:cNvSpPr>
          <p:nvPr>
            <p:ph type="ctrTitle" idx="4"/>
          </p:nvPr>
        </p:nvSpPr>
        <p:spPr>
          <a:xfrm flipH="1">
            <a:off x="6316400" y="2095857"/>
            <a:ext cx="21954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000">
                <a:solidFill>
                  <a:schemeClr val="accent1"/>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48" name="Google Shape;48;p12"/>
          <p:cNvSpPr txBox="1">
            <a:spLocks noGrp="1"/>
          </p:cNvSpPr>
          <p:nvPr>
            <p:ph type="subTitle" idx="5"/>
          </p:nvPr>
        </p:nvSpPr>
        <p:spPr>
          <a:xfrm flipH="1">
            <a:off x="6316375" y="1613099"/>
            <a:ext cx="2195400" cy="625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9" name="Google Shape;49;p12"/>
          <p:cNvSpPr txBox="1">
            <a:spLocks noGrp="1"/>
          </p:cNvSpPr>
          <p:nvPr>
            <p:ph type="title" idx="6"/>
          </p:nvPr>
        </p:nvSpPr>
        <p:spPr>
          <a:xfrm>
            <a:off x="618969" y="345189"/>
            <a:ext cx="4441200" cy="789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2">
  <p:cSld name="CUSTOM_12">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flipH="1">
            <a:off x="6318825" y="4114962"/>
            <a:ext cx="21954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solidFill>
                  <a:schemeClr val="dk2"/>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52" name="Google Shape;52;p13"/>
          <p:cNvSpPr txBox="1">
            <a:spLocks noGrp="1"/>
          </p:cNvSpPr>
          <p:nvPr>
            <p:ph type="subTitle" idx="1"/>
          </p:nvPr>
        </p:nvSpPr>
        <p:spPr>
          <a:xfrm flipH="1">
            <a:off x="5799000" y="3443175"/>
            <a:ext cx="2925900" cy="896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solidFill>
                  <a:schemeClr val="accent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 name="Google Shape;53;p13"/>
          <p:cNvSpPr txBox="1">
            <a:spLocks noGrp="1"/>
          </p:cNvSpPr>
          <p:nvPr>
            <p:ph type="ctrTitle" idx="2"/>
          </p:nvPr>
        </p:nvSpPr>
        <p:spPr>
          <a:xfrm flipH="1">
            <a:off x="5864625" y="2882043"/>
            <a:ext cx="26496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solidFill>
                  <a:schemeClr val="dk2"/>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54" name="Google Shape;54;p13"/>
          <p:cNvSpPr txBox="1">
            <a:spLocks noGrp="1"/>
          </p:cNvSpPr>
          <p:nvPr>
            <p:ph type="subTitle" idx="3"/>
          </p:nvPr>
        </p:nvSpPr>
        <p:spPr>
          <a:xfrm flipH="1">
            <a:off x="5799000" y="2218095"/>
            <a:ext cx="2925900" cy="896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solidFill>
                  <a:schemeClr val="accent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5" name="Google Shape;55;p13"/>
          <p:cNvSpPr txBox="1">
            <a:spLocks noGrp="1"/>
          </p:cNvSpPr>
          <p:nvPr>
            <p:ph type="ctrTitle" idx="4"/>
          </p:nvPr>
        </p:nvSpPr>
        <p:spPr>
          <a:xfrm flipH="1">
            <a:off x="5864625" y="1664645"/>
            <a:ext cx="26496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solidFill>
                  <a:schemeClr val="dk2"/>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56" name="Google Shape;56;p13"/>
          <p:cNvSpPr txBox="1">
            <a:spLocks noGrp="1"/>
          </p:cNvSpPr>
          <p:nvPr>
            <p:ph type="subTitle" idx="5"/>
          </p:nvPr>
        </p:nvSpPr>
        <p:spPr>
          <a:xfrm flipH="1">
            <a:off x="5799000" y="1005663"/>
            <a:ext cx="2925900" cy="896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solidFill>
                  <a:schemeClr val="accent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7" name="Google Shape;57;p13"/>
          <p:cNvSpPr txBox="1">
            <a:spLocks noGrp="1"/>
          </p:cNvSpPr>
          <p:nvPr>
            <p:ph type="title" idx="6"/>
          </p:nvPr>
        </p:nvSpPr>
        <p:spPr>
          <a:xfrm>
            <a:off x="618969" y="345189"/>
            <a:ext cx="4441200" cy="789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flipH="1">
            <a:off x="2259263" y="3464300"/>
            <a:ext cx="1307400" cy="532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solidFill>
                  <a:schemeClr val="accent2"/>
                </a:solidFill>
                <a:highlight>
                  <a:schemeClr val="lt1"/>
                </a:highlight>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60" name="Google Shape;60;p14"/>
          <p:cNvSpPr txBox="1">
            <a:spLocks noGrp="1"/>
          </p:cNvSpPr>
          <p:nvPr>
            <p:ph type="subTitle" idx="1"/>
          </p:nvPr>
        </p:nvSpPr>
        <p:spPr>
          <a:xfrm flipH="1">
            <a:off x="2259338" y="3889462"/>
            <a:ext cx="1983600" cy="89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1" name="Google Shape;61;p14"/>
          <p:cNvSpPr txBox="1">
            <a:spLocks noGrp="1"/>
          </p:cNvSpPr>
          <p:nvPr>
            <p:ph type="ctrTitle" idx="2"/>
          </p:nvPr>
        </p:nvSpPr>
        <p:spPr>
          <a:xfrm flipH="1">
            <a:off x="6169088" y="3464300"/>
            <a:ext cx="1416300" cy="532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solidFill>
                  <a:schemeClr val="accent2"/>
                </a:solidFill>
                <a:highlight>
                  <a:schemeClr val="lt1"/>
                </a:highlight>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62" name="Google Shape;62;p14"/>
          <p:cNvSpPr txBox="1">
            <a:spLocks noGrp="1"/>
          </p:cNvSpPr>
          <p:nvPr>
            <p:ph type="subTitle" idx="3"/>
          </p:nvPr>
        </p:nvSpPr>
        <p:spPr>
          <a:xfrm flipH="1">
            <a:off x="6169163" y="3889462"/>
            <a:ext cx="1817100" cy="89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3" name="Google Shape;63;p14"/>
          <p:cNvSpPr txBox="1">
            <a:spLocks noGrp="1"/>
          </p:cNvSpPr>
          <p:nvPr>
            <p:ph type="title" idx="4"/>
          </p:nvPr>
        </p:nvSpPr>
        <p:spPr>
          <a:xfrm>
            <a:off x="618969" y="345189"/>
            <a:ext cx="4441200" cy="789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10">
    <p:spTree>
      <p:nvGrpSpPr>
        <p:cNvPr id="1" name="Shape 64"/>
        <p:cNvGrpSpPr/>
        <p:nvPr/>
      </p:nvGrpSpPr>
      <p:grpSpPr>
        <a:xfrm>
          <a:off x="0" y="0"/>
          <a:ext cx="0" cy="0"/>
          <a:chOff x="0" y="0"/>
          <a:chExt cx="0" cy="0"/>
        </a:xfrm>
      </p:grpSpPr>
      <p:sp>
        <p:nvSpPr>
          <p:cNvPr id="65" name="Google Shape;65;p15"/>
          <p:cNvSpPr txBox="1">
            <a:spLocks noGrp="1"/>
          </p:cNvSpPr>
          <p:nvPr>
            <p:ph type="ctrTitle"/>
          </p:nvPr>
        </p:nvSpPr>
        <p:spPr>
          <a:xfrm flipH="1">
            <a:off x="831625" y="1655582"/>
            <a:ext cx="8880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solidFill>
                  <a:schemeClr val="accent1"/>
                </a:solidFill>
                <a:highlight>
                  <a:schemeClr val="lt1"/>
                </a:highlight>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66" name="Google Shape;66;p15"/>
          <p:cNvSpPr txBox="1">
            <a:spLocks noGrp="1"/>
          </p:cNvSpPr>
          <p:nvPr>
            <p:ph type="subTitle" idx="1"/>
          </p:nvPr>
        </p:nvSpPr>
        <p:spPr>
          <a:xfrm flipH="1">
            <a:off x="831600" y="2088561"/>
            <a:ext cx="23112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7" name="Google Shape;67;p15"/>
          <p:cNvSpPr txBox="1">
            <a:spLocks noGrp="1"/>
          </p:cNvSpPr>
          <p:nvPr>
            <p:ph type="ctrTitle" idx="2"/>
          </p:nvPr>
        </p:nvSpPr>
        <p:spPr>
          <a:xfrm flipH="1">
            <a:off x="3347953" y="1655582"/>
            <a:ext cx="8880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solidFill>
                  <a:schemeClr val="accent1"/>
                </a:solidFill>
                <a:highlight>
                  <a:schemeClr val="lt1"/>
                </a:highlight>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68" name="Google Shape;68;p15"/>
          <p:cNvSpPr txBox="1">
            <a:spLocks noGrp="1"/>
          </p:cNvSpPr>
          <p:nvPr>
            <p:ph type="subTitle" idx="3"/>
          </p:nvPr>
        </p:nvSpPr>
        <p:spPr>
          <a:xfrm flipH="1">
            <a:off x="3347953" y="2088561"/>
            <a:ext cx="21057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9" name="Google Shape;69;p15"/>
          <p:cNvSpPr txBox="1">
            <a:spLocks noGrp="1"/>
          </p:cNvSpPr>
          <p:nvPr>
            <p:ph type="ctrTitle" idx="4"/>
          </p:nvPr>
        </p:nvSpPr>
        <p:spPr>
          <a:xfrm flipH="1">
            <a:off x="831675" y="3659925"/>
            <a:ext cx="10683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solidFill>
                  <a:schemeClr val="accent1"/>
                </a:solidFill>
                <a:highlight>
                  <a:schemeClr val="lt1"/>
                </a:highlight>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70" name="Google Shape;70;p15"/>
          <p:cNvSpPr txBox="1">
            <a:spLocks noGrp="1"/>
          </p:cNvSpPr>
          <p:nvPr>
            <p:ph type="subTitle" idx="5"/>
          </p:nvPr>
        </p:nvSpPr>
        <p:spPr>
          <a:xfrm flipH="1">
            <a:off x="831600" y="4084095"/>
            <a:ext cx="23112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1" name="Google Shape;71;p15"/>
          <p:cNvSpPr txBox="1">
            <a:spLocks noGrp="1"/>
          </p:cNvSpPr>
          <p:nvPr>
            <p:ph type="ctrTitle" idx="6"/>
          </p:nvPr>
        </p:nvSpPr>
        <p:spPr>
          <a:xfrm flipH="1">
            <a:off x="3347953" y="3659925"/>
            <a:ext cx="12171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solidFill>
                  <a:schemeClr val="accent1"/>
                </a:solidFill>
                <a:highlight>
                  <a:schemeClr val="lt1"/>
                </a:highlight>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72" name="Google Shape;72;p15"/>
          <p:cNvSpPr txBox="1">
            <a:spLocks noGrp="1"/>
          </p:cNvSpPr>
          <p:nvPr>
            <p:ph type="subTitle" idx="7"/>
          </p:nvPr>
        </p:nvSpPr>
        <p:spPr>
          <a:xfrm flipH="1">
            <a:off x="3347953" y="4084095"/>
            <a:ext cx="21057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3" name="Google Shape;73;p15"/>
          <p:cNvSpPr txBox="1">
            <a:spLocks noGrp="1"/>
          </p:cNvSpPr>
          <p:nvPr>
            <p:ph type="title" idx="8"/>
          </p:nvPr>
        </p:nvSpPr>
        <p:spPr>
          <a:xfrm>
            <a:off x="618969" y="345189"/>
            <a:ext cx="4441200" cy="789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2">
  <p:cSld name="CUSTOM_10_1">
    <p:spTree>
      <p:nvGrpSpPr>
        <p:cNvPr id="1" name="Shape 74"/>
        <p:cNvGrpSpPr/>
        <p:nvPr/>
      </p:nvGrpSpPr>
      <p:grpSpPr>
        <a:xfrm>
          <a:off x="0" y="0"/>
          <a:ext cx="0" cy="0"/>
          <a:chOff x="0" y="0"/>
          <a:chExt cx="0" cy="0"/>
        </a:xfrm>
      </p:grpSpPr>
      <p:sp>
        <p:nvSpPr>
          <p:cNvPr id="75" name="Google Shape;75;p16"/>
          <p:cNvSpPr txBox="1">
            <a:spLocks noGrp="1"/>
          </p:cNvSpPr>
          <p:nvPr>
            <p:ph type="ctrTitle"/>
          </p:nvPr>
        </p:nvSpPr>
        <p:spPr>
          <a:xfrm flipH="1">
            <a:off x="3628871" y="1499354"/>
            <a:ext cx="18912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1"/>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76" name="Google Shape;76;p16"/>
          <p:cNvSpPr txBox="1">
            <a:spLocks noGrp="1"/>
          </p:cNvSpPr>
          <p:nvPr>
            <p:ph type="subTitle" idx="1"/>
          </p:nvPr>
        </p:nvSpPr>
        <p:spPr>
          <a:xfrm flipH="1">
            <a:off x="3738221" y="1930775"/>
            <a:ext cx="16725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7" name="Google Shape;77;p16"/>
          <p:cNvSpPr txBox="1">
            <a:spLocks noGrp="1"/>
          </p:cNvSpPr>
          <p:nvPr>
            <p:ph type="ctrTitle" idx="2"/>
          </p:nvPr>
        </p:nvSpPr>
        <p:spPr>
          <a:xfrm flipH="1">
            <a:off x="6597357" y="1499354"/>
            <a:ext cx="19833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1"/>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78" name="Google Shape;78;p16"/>
          <p:cNvSpPr txBox="1">
            <a:spLocks noGrp="1"/>
          </p:cNvSpPr>
          <p:nvPr>
            <p:ph type="subTitle" idx="3"/>
          </p:nvPr>
        </p:nvSpPr>
        <p:spPr>
          <a:xfrm flipH="1">
            <a:off x="6752757" y="1930775"/>
            <a:ext cx="16725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9" name="Google Shape;79;p16"/>
          <p:cNvSpPr txBox="1">
            <a:spLocks noGrp="1"/>
          </p:cNvSpPr>
          <p:nvPr>
            <p:ph type="ctrTitle" idx="4"/>
          </p:nvPr>
        </p:nvSpPr>
        <p:spPr>
          <a:xfrm flipH="1">
            <a:off x="3628871" y="3109582"/>
            <a:ext cx="18912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1"/>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80" name="Google Shape;80;p16"/>
          <p:cNvSpPr txBox="1">
            <a:spLocks noGrp="1"/>
          </p:cNvSpPr>
          <p:nvPr>
            <p:ph type="subTitle" idx="5"/>
          </p:nvPr>
        </p:nvSpPr>
        <p:spPr>
          <a:xfrm flipH="1">
            <a:off x="3738221" y="3457998"/>
            <a:ext cx="16725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1" name="Google Shape;81;p16"/>
          <p:cNvSpPr txBox="1">
            <a:spLocks noGrp="1"/>
          </p:cNvSpPr>
          <p:nvPr>
            <p:ph type="ctrTitle" idx="6"/>
          </p:nvPr>
        </p:nvSpPr>
        <p:spPr>
          <a:xfrm flipH="1">
            <a:off x="6597357" y="3109582"/>
            <a:ext cx="19833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1"/>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82" name="Google Shape;82;p16"/>
          <p:cNvSpPr txBox="1">
            <a:spLocks noGrp="1"/>
          </p:cNvSpPr>
          <p:nvPr>
            <p:ph type="subTitle" idx="7"/>
          </p:nvPr>
        </p:nvSpPr>
        <p:spPr>
          <a:xfrm flipH="1">
            <a:off x="6752757" y="3458000"/>
            <a:ext cx="16725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83" name="Google Shape;83;p16"/>
          <p:cNvSpPr txBox="1">
            <a:spLocks noGrp="1"/>
          </p:cNvSpPr>
          <p:nvPr>
            <p:ph type="title" idx="8"/>
          </p:nvPr>
        </p:nvSpPr>
        <p:spPr>
          <a:xfrm>
            <a:off x="618969" y="345189"/>
            <a:ext cx="4441200" cy="789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mall numbers">
  <p:cSld name="CUSTOM_1">
    <p:spTree>
      <p:nvGrpSpPr>
        <p:cNvPr id="1" name="Shape 84"/>
        <p:cNvGrpSpPr/>
        <p:nvPr/>
      </p:nvGrpSpPr>
      <p:grpSpPr>
        <a:xfrm>
          <a:off x="0" y="0"/>
          <a:ext cx="0" cy="0"/>
          <a:chOff x="0" y="0"/>
          <a:chExt cx="0" cy="0"/>
        </a:xfrm>
      </p:grpSpPr>
      <p:sp>
        <p:nvSpPr>
          <p:cNvPr id="85" name="Google Shape;85;p17"/>
          <p:cNvSpPr txBox="1">
            <a:spLocks noGrp="1"/>
          </p:cNvSpPr>
          <p:nvPr>
            <p:ph type="subTitle" idx="1"/>
          </p:nvPr>
        </p:nvSpPr>
        <p:spPr>
          <a:xfrm>
            <a:off x="2447950" y="2153150"/>
            <a:ext cx="2691900" cy="67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86" name="Google Shape;86;p17"/>
          <p:cNvSpPr txBox="1">
            <a:spLocks noGrp="1"/>
          </p:cNvSpPr>
          <p:nvPr>
            <p:ph type="title" hasCustomPrompt="1"/>
          </p:nvPr>
        </p:nvSpPr>
        <p:spPr>
          <a:xfrm>
            <a:off x="1199950" y="1373223"/>
            <a:ext cx="4758000" cy="577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7200">
                <a:solidFill>
                  <a:schemeClr val="dk2"/>
                </a:solidFill>
                <a:highlight>
                  <a:schemeClr val="lt1"/>
                </a:highlight>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87" name="Google Shape;87;p17"/>
          <p:cNvSpPr txBox="1">
            <a:spLocks noGrp="1"/>
          </p:cNvSpPr>
          <p:nvPr>
            <p:ph type="subTitle" idx="2"/>
          </p:nvPr>
        </p:nvSpPr>
        <p:spPr>
          <a:xfrm>
            <a:off x="2172000" y="3485950"/>
            <a:ext cx="3031500" cy="67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88" name="Google Shape;88;p17"/>
          <p:cNvSpPr txBox="1">
            <a:spLocks noGrp="1"/>
          </p:cNvSpPr>
          <p:nvPr>
            <p:ph type="title" idx="3" hasCustomPrompt="1"/>
          </p:nvPr>
        </p:nvSpPr>
        <p:spPr>
          <a:xfrm>
            <a:off x="656500" y="2777050"/>
            <a:ext cx="5289300" cy="577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7200">
                <a:solidFill>
                  <a:schemeClr val="dk2"/>
                </a:solidFill>
                <a:highlight>
                  <a:schemeClr val="lt1"/>
                </a:highlight>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3">
    <p:spTree>
      <p:nvGrpSpPr>
        <p:cNvPr id="1" name="Shape 89"/>
        <p:cNvGrpSpPr/>
        <p:nvPr/>
      </p:nvGrpSpPr>
      <p:grpSpPr>
        <a:xfrm>
          <a:off x="0" y="0"/>
          <a:ext cx="0" cy="0"/>
          <a:chOff x="0" y="0"/>
          <a:chExt cx="0" cy="0"/>
        </a:xfrm>
      </p:grpSpPr>
      <p:sp>
        <p:nvSpPr>
          <p:cNvPr id="90" name="Google Shape;90;p18"/>
          <p:cNvSpPr txBox="1">
            <a:spLocks noGrp="1"/>
          </p:cNvSpPr>
          <p:nvPr>
            <p:ph type="ctrTitle"/>
          </p:nvPr>
        </p:nvSpPr>
        <p:spPr>
          <a:xfrm>
            <a:off x="1457502" y="1764850"/>
            <a:ext cx="11535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000">
                <a:solidFill>
                  <a:schemeClr val="accent1"/>
                </a:solidFill>
                <a:highlight>
                  <a:schemeClr val="lt1"/>
                </a:highlight>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400"/>
              <a:buNone/>
              <a:defRPr sz="1400">
                <a:solidFill>
                  <a:srgbClr val="434343"/>
                </a:solidFill>
              </a:defRPr>
            </a:lvl2pPr>
            <a:lvl3pPr lvl="2" algn="ctr" rtl="0">
              <a:spcBef>
                <a:spcPts val="0"/>
              </a:spcBef>
              <a:spcAft>
                <a:spcPts val="0"/>
              </a:spcAft>
              <a:buClr>
                <a:srgbClr val="434343"/>
              </a:buClr>
              <a:buSzPts val="1400"/>
              <a:buNone/>
              <a:defRPr sz="1400">
                <a:solidFill>
                  <a:srgbClr val="434343"/>
                </a:solidFill>
              </a:defRPr>
            </a:lvl3pPr>
            <a:lvl4pPr lvl="3" algn="ctr" rtl="0">
              <a:spcBef>
                <a:spcPts val="0"/>
              </a:spcBef>
              <a:spcAft>
                <a:spcPts val="0"/>
              </a:spcAft>
              <a:buClr>
                <a:srgbClr val="434343"/>
              </a:buClr>
              <a:buSzPts val="1400"/>
              <a:buNone/>
              <a:defRPr sz="1400">
                <a:solidFill>
                  <a:srgbClr val="434343"/>
                </a:solidFill>
              </a:defRPr>
            </a:lvl4pPr>
            <a:lvl5pPr lvl="4" algn="ctr" rtl="0">
              <a:spcBef>
                <a:spcPts val="0"/>
              </a:spcBef>
              <a:spcAft>
                <a:spcPts val="0"/>
              </a:spcAft>
              <a:buClr>
                <a:srgbClr val="434343"/>
              </a:buClr>
              <a:buSzPts val="1400"/>
              <a:buNone/>
              <a:defRPr sz="1400">
                <a:solidFill>
                  <a:srgbClr val="434343"/>
                </a:solidFill>
              </a:defRPr>
            </a:lvl5pPr>
            <a:lvl6pPr lvl="5" algn="ctr" rtl="0">
              <a:spcBef>
                <a:spcPts val="0"/>
              </a:spcBef>
              <a:spcAft>
                <a:spcPts val="0"/>
              </a:spcAft>
              <a:buClr>
                <a:srgbClr val="434343"/>
              </a:buClr>
              <a:buSzPts val="1400"/>
              <a:buNone/>
              <a:defRPr sz="1400">
                <a:solidFill>
                  <a:srgbClr val="434343"/>
                </a:solidFill>
              </a:defRPr>
            </a:lvl6pPr>
            <a:lvl7pPr lvl="6" algn="ctr" rtl="0">
              <a:spcBef>
                <a:spcPts val="0"/>
              </a:spcBef>
              <a:spcAft>
                <a:spcPts val="0"/>
              </a:spcAft>
              <a:buClr>
                <a:srgbClr val="434343"/>
              </a:buClr>
              <a:buSzPts val="1400"/>
              <a:buNone/>
              <a:defRPr sz="1400">
                <a:solidFill>
                  <a:srgbClr val="434343"/>
                </a:solidFill>
              </a:defRPr>
            </a:lvl7pPr>
            <a:lvl8pPr lvl="7" algn="ctr" rtl="0">
              <a:spcBef>
                <a:spcPts val="0"/>
              </a:spcBef>
              <a:spcAft>
                <a:spcPts val="0"/>
              </a:spcAft>
              <a:buClr>
                <a:srgbClr val="434343"/>
              </a:buClr>
              <a:buSzPts val="1400"/>
              <a:buNone/>
              <a:defRPr sz="1400">
                <a:solidFill>
                  <a:srgbClr val="434343"/>
                </a:solidFill>
              </a:defRPr>
            </a:lvl8pPr>
            <a:lvl9pPr lvl="8" algn="ctr" rtl="0">
              <a:spcBef>
                <a:spcPts val="0"/>
              </a:spcBef>
              <a:spcAft>
                <a:spcPts val="0"/>
              </a:spcAft>
              <a:buClr>
                <a:srgbClr val="434343"/>
              </a:buClr>
              <a:buSzPts val="1400"/>
              <a:buNone/>
              <a:defRPr sz="1400">
                <a:solidFill>
                  <a:srgbClr val="434343"/>
                </a:solidFill>
              </a:defRPr>
            </a:lvl9pPr>
          </a:lstStyle>
          <a:p>
            <a:endParaRPr/>
          </a:p>
        </p:txBody>
      </p:sp>
      <p:sp>
        <p:nvSpPr>
          <p:cNvPr id="91" name="Google Shape;91;p18"/>
          <p:cNvSpPr txBox="1">
            <a:spLocks noGrp="1"/>
          </p:cNvSpPr>
          <p:nvPr>
            <p:ph type="subTitle" idx="1"/>
          </p:nvPr>
        </p:nvSpPr>
        <p:spPr>
          <a:xfrm>
            <a:off x="1457505" y="2146599"/>
            <a:ext cx="1691100" cy="83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800"/>
              <a:buNone/>
              <a:defRPr sz="1400"/>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92" name="Google Shape;92;p18"/>
          <p:cNvSpPr txBox="1">
            <a:spLocks noGrp="1"/>
          </p:cNvSpPr>
          <p:nvPr>
            <p:ph type="ctrTitle" idx="2"/>
          </p:nvPr>
        </p:nvSpPr>
        <p:spPr>
          <a:xfrm>
            <a:off x="3923147" y="1761450"/>
            <a:ext cx="10203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000">
                <a:solidFill>
                  <a:schemeClr val="accent1"/>
                </a:solidFill>
                <a:highlight>
                  <a:schemeClr val="lt1"/>
                </a:highlight>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400"/>
              <a:buNone/>
              <a:defRPr sz="1400">
                <a:solidFill>
                  <a:srgbClr val="434343"/>
                </a:solidFill>
              </a:defRPr>
            </a:lvl2pPr>
            <a:lvl3pPr lvl="2" algn="ctr" rtl="0">
              <a:spcBef>
                <a:spcPts val="0"/>
              </a:spcBef>
              <a:spcAft>
                <a:spcPts val="0"/>
              </a:spcAft>
              <a:buClr>
                <a:srgbClr val="434343"/>
              </a:buClr>
              <a:buSzPts val="1400"/>
              <a:buNone/>
              <a:defRPr sz="1400">
                <a:solidFill>
                  <a:srgbClr val="434343"/>
                </a:solidFill>
              </a:defRPr>
            </a:lvl3pPr>
            <a:lvl4pPr lvl="3" algn="ctr" rtl="0">
              <a:spcBef>
                <a:spcPts val="0"/>
              </a:spcBef>
              <a:spcAft>
                <a:spcPts val="0"/>
              </a:spcAft>
              <a:buClr>
                <a:srgbClr val="434343"/>
              </a:buClr>
              <a:buSzPts val="1400"/>
              <a:buNone/>
              <a:defRPr sz="1400">
                <a:solidFill>
                  <a:srgbClr val="434343"/>
                </a:solidFill>
              </a:defRPr>
            </a:lvl4pPr>
            <a:lvl5pPr lvl="4" algn="ctr" rtl="0">
              <a:spcBef>
                <a:spcPts val="0"/>
              </a:spcBef>
              <a:spcAft>
                <a:spcPts val="0"/>
              </a:spcAft>
              <a:buClr>
                <a:srgbClr val="434343"/>
              </a:buClr>
              <a:buSzPts val="1400"/>
              <a:buNone/>
              <a:defRPr sz="1400">
                <a:solidFill>
                  <a:srgbClr val="434343"/>
                </a:solidFill>
              </a:defRPr>
            </a:lvl5pPr>
            <a:lvl6pPr lvl="5" algn="ctr" rtl="0">
              <a:spcBef>
                <a:spcPts val="0"/>
              </a:spcBef>
              <a:spcAft>
                <a:spcPts val="0"/>
              </a:spcAft>
              <a:buClr>
                <a:srgbClr val="434343"/>
              </a:buClr>
              <a:buSzPts val="1400"/>
              <a:buNone/>
              <a:defRPr sz="1400">
                <a:solidFill>
                  <a:srgbClr val="434343"/>
                </a:solidFill>
              </a:defRPr>
            </a:lvl6pPr>
            <a:lvl7pPr lvl="6" algn="ctr" rtl="0">
              <a:spcBef>
                <a:spcPts val="0"/>
              </a:spcBef>
              <a:spcAft>
                <a:spcPts val="0"/>
              </a:spcAft>
              <a:buClr>
                <a:srgbClr val="434343"/>
              </a:buClr>
              <a:buSzPts val="1400"/>
              <a:buNone/>
              <a:defRPr sz="1400">
                <a:solidFill>
                  <a:srgbClr val="434343"/>
                </a:solidFill>
              </a:defRPr>
            </a:lvl7pPr>
            <a:lvl8pPr lvl="7" algn="ctr" rtl="0">
              <a:spcBef>
                <a:spcPts val="0"/>
              </a:spcBef>
              <a:spcAft>
                <a:spcPts val="0"/>
              </a:spcAft>
              <a:buClr>
                <a:srgbClr val="434343"/>
              </a:buClr>
              <a:buSzPts val="1400"/>
              <a:buNone/>
              <a:defRPr sz="1400">
                <a:solidFill>
                  <a:srgbClr val="434343"/>
                </a:solidFill>
              </a:defRPr>
            </a:lvl8pPr>
            <a:lvl9pPr lvl="8" algn="ctr" rtl="0">
              <a:spcBef>
                <a:spcPts val="0"/>
              </a:spcBef>
              <a:spcAft>
                <a:spcPts val="0"/>
              </a:spcAft>
              <a:buClr>
                <a:srgbClr val="434343"/>
              </a:buClr>
              <a:buSzPts val="1400"/>
              <a:buNone/>
              <a:defRPr sz="1400">
                <a:solidFill>
                  <a:srgbClr val="434343"/>
                </a:solidFill>
              </a:defRPr>
            </a:lvl9pPr>
          </a:lstStyle>
          <a:p>
            <a:endParaRPr/>
          </a:p>
        </p:txBody>
      </p:sp>
      <p:sp>
        <p:nvSpPr>
          <p:cNvPr id="93" name="Google Shape;93;p18"/>
          <p:cNvSpPr txBox="1">
            <a:spLocks noGrp="1"/>
          </p:cNvSpPr>
          <p:nvPr>
            <p:ph type="subTitle" idx="3"/>
          </p:nvPr>
        </p:nvSpPr>
        <p:spPr>
          <a:xfrm>
            <a:off x="3923144" y="2146599"/>
            <a:ext cx="1691100" cy="83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800"/>
              <a:buNone/>
              <a:defRPr sz="1400"/>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94" name="Google Shape;94;p18"/>
          <p:cNvSpPr txBox="1">
            <a:spLocks noGrp="1"/>
          </p:cNvSpPr>
          <p:nvPr>
            <p:ph type="ctrTitle" idx="4"/>
          </p:nvPr>
        </p:nvSpPr>
        <p:spPr>
          <a:xfrm>
            <a:off x="6388799" y="1761450"/>
            <a:ext cx="8667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000">
                <a:solidFill>
                  <a:schemeClr val="accent1"/>
                </a:solidFill>
                <a:highlight>
                  <a:schemeClr val="lt1"/>
                </a:highlight>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400"/>
              <a:buNone/>
              <a:defRPr sz="1400">
                <a:solidFill>
                  <a:srgbClr val="434343"/>
                </a:solidFill>
              </a:defRPr>
            </a:lvl2pPr>
            <a:lvl3pPr lvl="2" algn="ctr" rtl="0">
              <a:spcBef>
                <a:spcPts val="0"/>
              </a:spcBef>
              <a:spcAft>
                <a:spcPts val="0"/>
              </a:spcAft>
              <a:buClr>
                <a:srgbClr val="434343"/>
              </a:buClr>
              <a:buSzPts val="1400"/>
              <a:buNone/>
              <a:defRPr sz="1400">
                <a:solidFill>
                  <a:srgbClr val="434343"/>
                </a:solidFill>
              </a:defRPr>
            </a:lvl3pPr>
            <a:lvl4pPr lvl="3" algn="ctr" rtl="0">
              <a:spcBef>
                <a:spcPts val="0"/>
              </a:spcBef>
              <a:spcAft>
                <a:spcPts val="0"/>
              </a:spcAft>
              <a:buClr>
                <a:srgbClr val="434343"/>
              </a:buClr>
              <a:buSzPts val="1400"/>
              <a:buNone/>
              <a:defRPr sz="1400">
                <a:solidFill>
                  <a:srgbClr val="434343"/>
                </a:solidFill>
              </a:defRPr>
            </a:lvl4pPr>
            <a:lvl5pPr lvl="4" algn="ctr" rtl="0">
              <a:spcBef>
                <a:spcPts val="0"/>
              </a:spcBef>
              <a:spcAft>
                <a:spcPts val="0"/>
              </a:spcAft>
              <a:buClr>
                <a:srgbClr val="434343"/>
              </a:buClr>
              <a:buSzPts val="1400"/>
              <a:buNone/>
              <a:defRPr sz="1400">
                <a:solidFill>
                  <a:srgbClr val="434343"/>
                </a:solidFill>
              </a:defRPr>
            </a:lvl5pPr>
            <a:lvl6pPr lvl="5" algn="ctr" rtl="0">
              <a:spcBef>
                <a:spcPts val="0"/>
              </a:spcBef>
              <a:spcAft>
                <a:spcPts val="0"/>
              </a:spcAft>
              <a:buClr>
                <a:srgbClr val="434343"/>
              </a:buClr>
              <a:buSzPts val="1400"/>
              <a:buNone/>
              <a:defRPr sz="1400">
                <a:solidFill>
                  <a:srgbClr val="434343"/>
                </a:solidFill>
              </a:defRPr>
            </a:lvl6pPr>
            <a:lvl7pPr lvl="6" algn="ctr" rtl="0">
              <a:spcBef>
                <a:spcPts val="0"/>
              </a:spcBef>
              <a:spcAft>
                <a:spcPts val="0"/>
              </a:spcAft>
              <a:buClr>
                <a:srgbClr val="434343"/>
              </a:buClr>
              <a:buSzPts val="1400"/>
              <a:buNone/>
              <a:defRPr sz="1400">
                <a:solidFill>
                  <a:srgbClr val="434343"/>
                </a:solidFill>
              </a:defRPr>
            </a:lvl7pPr>
            <a:lvl8pPr lvl="7" algn="ctr" rtl="0">
              <a:spcBef>
                <a:spcPts val="0"/>
              </a:spcBef>
              <a:spcAft>
                <a:spcPts val="0"/>
              </a:spcAft>
              <a:buClr>
                <a:srgbClr val="434343"/>
              </a:buClr>
              <a:buSzPts val="1400"/>
              <a:buNone/>
              <a:defRPr sz="1400">
                <a:solidFill>
                  <a:srgbClr val="434343"/>
                </a:solidFill>
              </a:defRPr>
            </a:lvl8pPr>
            <a:lvl9pPr lvl="8" algn="ctr" rtl="0">
              <a:spcBef>
                <a:spcPts val="0"/>
              </a:spcBef>
              <a:spcAft>
                <a:spcPts val="0"/>
              </a:spcAft>
              <a:buClr>
                <a:srgbClr val="434343"/>
              </a:buClr>
              <a:buSzPts val="1400"/>
              <a:buNone/>
              <a:defRPr sz="1400">
                <a:solidFill>
                  <a:srgbClr val="434343"/>
                </a:solidFill>
              </a:defRPr>
            </a:lvl9pPr>
          </a:lstStyle>
          <a:p>
            <a:endParaRPr/>
          </a:p>
        </p:txBody>
      </p:sp>
      <p:sp>
        <p:nvSpPr>
          <p:cNvPr id="95" name="Google Shape;95;p18"/>
          <p:cNvSpPr txBox="1">
            <a:spLocks noGrp="1"/>
          </p:cNvSpPr>
          <p:nvPr>
            <p:ph type="subTitle" idx="5"/>
          </p:nvPr>
        </p:nvSpPr>
        <p:spPr>
          <a:xfrm>
            <a:off x="6388818" y="2146599"/>
            <a:ext cx="1691100" cy="83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800"/>
              <a:buNone/>
              <a:defRPr sz="1400"/>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96" name="Google Shape;96;p18"/>
          <p:cNvSpPr txBox="1">
            <a:spLocks noGrp="1"/>
          </p:cNvSpPr>
          <p:nvPr>
            <p:ph type="ctrTitle" idx="6"/>
          </p:nvPr>
        </p:nvSpPr>
        <p:spPr>
          <a:xfrm>
            <a:off x="1457502" y="3289625"/>
            <a:ext cx="11175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000">
                <a:solidFill>
                  <a:schemeClr val="accent1"/>
                </a:solidFill>
                <a:highlight>
                  <a:schemeClr val="lt1"/>
                </a:highlight>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400"/>
              <a:buNone/>
              <a:defRPr sz="1400">
                <a:solidFill>
                  <a:srgbClr val="434343"/>
                </a:solidFill>
              </a:defRPr>
            </a:lvl2pPr>
            <a:lvl3pPr lvl="2" algn="ctr" rtl="0">
              <a:spcBef>
                <a:spcPts val="0"/>
              </a:spcBef>
              <a:spcAft>
                <a:spcPts val="0"/>
              </a:spcAft>
              <a:buClr>
                <a:srgbClr val="434343"/>
              </a:buClr>
              <a:buSzPts val="1400"/>
              <a:buNone/>
              <a:defRPr sz="1400">
                <a:solidFill>
                  <a:srgbClr val="434343"/>
                </a:solidFill>
              </a:defRPr>
            </a:lvl3pPr>
            <a:lvl4pPr lvl="3" algn="ctr" rtl="0">
              <a:spcBef>
                <a:spcPts val="0"/>
              </a:spcBef>
              <a:spcAft>
                <a:spcPts val="0"/>
              </a:spcAft>
              <a:buClr>
                <a:srgbClr val="434343"/>
              </a:buClr>
              <a:buSzPts val="1400"/>
              <a:buNone/>
              <a:defRPr sz="1400">
                <a:solidFill>
                  <a:srgbClr val="434343"/>
                </a:solidFill>
              </a:defRPr>
            </a:lvl4pPr>
            <a:lvl5pPr lvl="4" algn="ctr" rtl="0">
              <a:spcBef>
                <a:spcPts val="0"/>
              </a:spcBef>
              <a:spcAft>
                <a:spcPts val="0"/>
              </a:spcAft>
              <a:buClr>
                <a:srgbClr val="434343"/>
              </a:buClr>
              <a:buSzPts val="1400"/>
              <a:buNone/>
              <a:defRPr sz="1400">
                <a:solidFill>
                  <a:srgbClr val="434343"/>
                </a:solidFill>
              </a:defRPr>
            </a:lvl5pPr>
            <a:lvl6pPr lvl="5" algn="ctr" rtl="0">
              <a:spcBef>
                <a:spcPts val="0"/>
              </a:spcBef>
              <a:spcAft>
                <a:spcPts val="0"/>
              </a:spcAft>
              <a:buClr>
                <a:srgbClr val="434343"/>
              </a:buClr>
              <a:buSzPts val="1400"/>
              <a:buNone/>
              <a:defRPr sz="1400">
                <a:solidFill>
                  <a:srgbClr val="434343"/>
                </a:solidFill>
              </a:defRPr>
            </a:lvl6pPr>
            <a:lvl7pPr lvl="6" algn="ctr" rtl="0">
              <a:spcBef>
                <a:spcPts val="0"/>
              </a:spcBef>
              <a:spcAft>
                <a:spcPts val="0"/>
              </a:spcAft>
              <a:buClr>
                <a:srgbClr val="434343"/>
              </a:buClr>
              <a:buSzPts val="1400"/>
              <a:buNone/>
              <a:defRPr sz="1400">
                <a:solidFill>
                  <a:srgbClr val="434343"/>
                </a:solidFill>
              </a:defRPr>
            </a:lvl7pPr>
            <a:lvl8pPr lvl="7" algn="ctr" rtl="0">
              <a:spcBef>
                <a:spcPts val="0"/>
              </a:spcBef>
              <a:spcAft>
                <a:spcPts val="0"/>
              </a:spcAft>
              <a:buClr>
                <a:srgbClr val="434343"/>
              </a:buClr>
              <a:buSzPts val="1400"/>
              <a:buNone/>
              <a:defRPr sz="1400">
                <a:solidFill>
                  <a:srgbClr val="434343"/>
                </a:solidFill>
              </a:defRPr>
            </a:lvl8pPr>
            <a:lvl9pPr lvl="8" algn="ctr" rtl="0">
              <a:spcBef>
                <a:spcPts val="0"/>
              </a:spcBef>
              <a:spcAft>
                <a:spcPts val="0"/>
              </a:spcAft>
              <a:buClr>
                <a:srgbClr val="434343"/>
              </a:buClr>
              <a:buSzPts val="1400"/>
              <a:buNone/>
              <a:defRPr sz="1400">
                <a:solidFill>
                  <a:srgbClr val="434343"/>
                </a:solidFill>
              </a:defRPr>
            </a:lvl9pPr>
          </a:lstStyle>
          <a:p>
            <a:endParaRPr/>
          </a:p>
        </p:txBody>
      </p:sp>
      <p:sp>
        <p:nvSpPr>
          <p:cNvPr id="97" name="Google Shape;97;p18"/>
          <p:cNvSpPr txBox="1">
            <a:spLocks noGrp="1"/>
          </p:cNvSpPr>
          <p:nvPr>
            <p:ph type="subTitle" idx="7"/>
          </p:nvPr>
        </p:nvSpPr>
        <p:spPr>
          <a:xfrm>
            <a:off x="1457505" y="3686344"/>
            <a:ext cx="1691100" cy="84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800"/>
              <a:buNone/>
              <a:defRPr sz="1400"/>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98" name="Google Shape;98;p18"/>
          <p:cNvSpPr txBox="1">
            <a:spLocks noGrp="1"/>
          </p:cNvSpPr>
          <p:nvPr>
            <p:ph type="ctrTitle" idx="8"/>
          </p:nvPr>
        </p:nvSpPr>
        <p:spPr>
          <a:xfrm>
            <a:off x="3923147" y="3286223"/>
            <a:ext cx="10203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000">
                <a:solidFill>
                  <a:schemeClr val="accent1"/>
                </a:solidFill>
                <a:highlight>
                  <a:schemeClr val="lt1"/>
                </a:highlight>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400"/>
              <a:buNone/>
              <a:defRPr sz="1400">
                <a:solidFill>
                  <a:srgbClr val="434343"/>
                </a:solidFill>
              </a:defRPr>
            </a:lvl2pPr>
            <a:lvl3pPr lvl="2" algn="ctr" rtl="0">
              <a:spcBef>
                <a:spcPts val="0"/>
              </a:spcBef>
              <a:spcAft>
                <a:spcPts val="0"/>
              </a:spcAft>
              <a:buClr>
                <a:srgbClr val="434343"/>
              </a:buClr>
              <a:buSzPts val="1400"/>
              <a:buNone/>
              <a:defRPr sz="1400">
                <a:solidFill>
                  <a:srgbClr val="434343"/>
                </a:solidFill>
              </a:defRPr>
            </a:lvl3pPr>
            <a:lvl4pPr lvl="3" algn="ctr" rtl="0">
              <a:spcBef>
                <a:spcPts val="0"/>
              </a:spcBef>
              <a:spcAft>
                <a:spcPts val="0"/>
              </a:spcAft>
              <a:buClr>
                <a:srgbClr val="434343"/>
              </a:buClr>
              <a:buSzPts val="1400"/>
              <a:buNone/>
              <a:defRPr sz="1400">
                <a:solidFill>
                  <a:srgbClr val="434343"/>
                </a:solidFill>
              </a:defRPr>
            </a:lvl4pPr>
            <a:lvl5pPr lvl="4" algn="ctr" rtl="0">
              <a:spcBef>
                <a:spcPts val="0"/>
              </a:spcBef>
              <a:spcAft>
                <a:spcPts val="0"/>
              </a:spcAft>
              <a:buClr>
                <a:srgbClr val="434343"/>
              </a:buClr>
              <a:buSzPts val="1400"/>
              <a:buNone/>
              <a:defRPr sz="1400">
                <a:solidFill>
                  <a:srgbClr val="434343"/>
                </a:solidFill>
              </a:defRPr>
            </a:lvl5pPr>
            <a:lvl6pPr lvl="5" algn="ctr" rtl="0">
              <a:spcBef>
                <a:spcPts val="0"/>
              </a:spcBef>
              <a:spcAft>
                <a:spcPts val="0"/>
              </a:spcAft>
              <a:buClr>
                <a:srgbClr val="434343"/>
              </a:buClr>
              <a:buSzPts val="1400"/>
              <a:buNone/>
              <a:defRPr sz="1400">
                <a:solidFill>
                  <a:srgbClr val="434343"/>
                </a:solidFill>
              </a:defRPr>
            </a:lvl6pPr>
            <a:lvl7pPr lvl="6" algn="ctr" rtl="0">
              <a:spcBef>
                <a:spcPts val="0"/>
              </a:spcBef>
              <a:spcAft>
                <a:spcPts val="0"/>
              </a:spcAft>
              <a:buClr>
                <a:srgbClr val="434343"/>
              </a:buClr>
              <a:buSzPts val="1400"/>
              <a:buNone/>
              <a:defRPr sz="1400">
                <a:solidFill>
                  <a:srgbClr val="434343"/>
                </a:solidFill>
              </a:defRPr>
            </a:lvl7pPr>
            <a:lvl8pPr lvl="7" algn="ctr" rtl="0">
              <a:spcBef>
                <a:spcPts val="0"/>
              </a:spcBef>
              <a:spcAft>
                <a:spcPts val="0"/>
              </a:spcAft>
              <a:buClr>
                <a:srgbClr val="434343"/>
              </a:buClr>
              <a:buSzPts val="1400"/>
              <a:buNone/>
              <a:defRPr sz="1400">
                <a:solidFill>
                  <a:srgbClr val="434343"/>
                </a:solidFill>
              </a:defRPr>
            </a:lvl8pPr>
            <a:lvl9pPr lvl="8" algn="ctr" rtl="0">
              <a:spcBef>
                <a:spcPts val="0"/>
              </a:spcBef>
              <a:spcAft>
                <a:spcPts val="0"/>
              </a:spcAft>
              <a:buClr>
                <a:srgbClr val="434343"/>
              </a:buClr>
              <a:buSzPts val="1400"/>
              <a:buNone/>
              <a:defRPr sz="1400">
                <a:solidFill>
                  <a:srgbClr val="434343"/>
                </a:solidFill>
              </a:defRPr>
            </a:lvl9pPr>
          </a:lstStyle>
          <a:p>
            <a:endParaRPr/>
          </a:p>
        </p:txBody>
      </p:sp>
      <p:sp>
        <p:nvSpPr>
          <p:cNvPr id="99" name="Google Shape;99;p18"/>
          <p:cNvSpPr txBox="1">
            <a:spLocks noGrp="1"/>
          </p:cNvSpPr>
          <p:nvPr>
            <p:ph type="subTitle" idx="9"/>
          </p:nvPr>
        </p:nvSpPr>
        <p:spPr>
          <a:xfrm>
            <a:off x="3923144" y="3678495"/>
            <a:ext cx="1691100" cy="84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800"/>
              <a:buNone/>
              <a:defRPr sz="1400"/>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0" name="Google Shape;100;p18"/>
          <p:cNvSpPr txBox="1">
            <a:spLocks noGrp="1"/>
          </p:cNvSpPr>
          <p:nvPr>
            <p:ph type="ctrTitle" idx="13"/>
          </p:nvPr>
        </p:nvSpPr>
        <p:spPr>
          <a:xfrm>
            <a:off x="6388814" y="3286245"/>
            <a:ext cx="1278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000">
                <a:solidFill>
                  <a:schemeClr val="accent1"/>
                </a:solidFill>
                <a:highlight>
                  <a:schemeClr val="lt1"/>
                </a:highlight>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1400"/>
              <a:buNone/>
              <a:defRPr sz="1400">
                <a:solidFill>
                  <a:srgbClr val="434343"/>
                </a:solidFill>
              </a:defRPr>
            </a:lvl2pPr>
            <a:lvl3pPr lvl="2" algn="ctr" rtl="0">
              <a:spcBef>
                <a:spcPts val="0"/>
              </a:spcBef>
              <a:spcAft>
                <a:spcPts val="0"/>
              </a:spcAft>
              <a:buClr>
                <a:srgbClr val="434343"/>
              </a:buClr>
              <a:buSzPts val="1400"/>
              <a:buNone/>
              <a:defRPr sz="1400">
                <a:solidFill>
                  <a:srgbClr val="434343"/>
                </a:solidFill>
              </a:defRPr>
            </a:lvl3pPr>
            <a:lvl4pPr lvl="3" algn="ctr" rtl="0">
              <a:spcBef>
                <a:spcPts val="0"/>
              </a:spcBef>
              <a:spcAft>
                <a:spcPts val="0"/>
              </a:spcAft>
              <a:buClr>
                <a:srgbClr val="434343"/>
              </a:buClr>
              <a:buSzPts val="1400"/>
              <a:buNone/>
              <a:defRPr sz="1400">
                <a:solidFill>
                  <a:srgbClr val="434343"/>
                </a:solidFill>
              </a:defRPr>
            </a:lvl4pPr>
            <a:lvl5pPr lvl="4" algn="ctr" rtl="0">
              <a:spcBef>
                <a:spcPts val="0"/>
              </a:spcBef>
              <a:spcAft>
                <a:spcPts val="0"/>
              </a:spcAft>
              <a:buClr>
                <a:srgbClr val="434343"/>
              </a:buClr>
              <a:buSzPts val="1400"/>
              <a:buNone/>
              <a:defRPr sz="1400">
                <a:solidFill>
                  <a:srgbClr val="434343"/>
                </a:solidFill>
              </a:defRPr>
            </a:lvl5pPr>
            <a:lvl6pPr lvl="5" algn="ctr" rtl="0">
              <a:spcBef>
                <a:spcPts val="0"/>
              </a:spcBef>
              <a:spcAft>
                <a:spcPts val="0"/>
              </a:spcAft>
              <a:buClr>
                <a:srgbClr val="434343"/>
              </a:buClr>
              <a:buSzPts val="1400"/>
              <a:buNone/>
              <a:defRPr sz="1400">
                <a:solidFill>
                  <a:srgbClr val="434343"/>
                </a:solidFill>
              </a:defRPr>
            </a:lvl6pPr>
            <a:lvl7pPr lvl="6" algn="ctr" rtl="0">
              <a:spcBef>
                <a:spcPts val="0"/>
              </a:spcBef>
              <a:spcAft>
                <a:spcPts val="0"/>
              </a:spcAft>
              <a:buClr>
                <a:srgbClr val="434343"/>
              </a:buClr>
              <a:buSzPts val="1400"/>
              <a:buNone/>
              <a:defRPr sz="1400">
                <a:solidFill>
                  <a:srgbClr val="434343"/>
                </a:solidFill>
              </a:defRPr>
            </a:lvl7pPr>
            <a:lvl8pPr lvl="7" algn="ctr" rtl="0">
              <a:spcBef>
                <a:spcPts val="0"/>
              </a:spcBef>
              <a:spcAft>
                <a:spcPts val="0"/>
              </a:spcAft>
              <a:buClr>
                <a:srgbClr val="434343"/>
              </a:buClr>
              <a:buSzPts val="1400"/>
              <a:buNone/>
              <a:defRPr sz="1400">
                <a:solidFill>
                  <a:srgbClr val="434343"/>
                </a:solidFill>
              </a:defRPr>
            </a:lvl8pPr>
            <a:lvl9pPr lvl="8" algn="ctr" rtl="0">
              <a:spcBef>
                <a:spcPts val="0"/>
              </a:spcBef>
              <a:spcAft>
                <a:spcPts val="0"/>
              </a:spcAft>
              <a:buClr>
                <a:srgbClr val="434343"/>
              </a:buClr>
              <a:buSzPts val="1400"/>
              <a:buNone/>
              <a:defRPr sz="1400">
                <a:solidFill>
                  <a:srgbClr val="434343"/>
                </a:solidFill>
              </a:defRPr>
            </a:lvl9pPr>
          </a:lstStyle>
          <a:p>
            <a:endParaRPr/>
          </a:p>
        </p:txBody>
      </p:sp>
      <p:sp>
        <p:nvSpPr>
          <p:cNvPr id="101" name="Google Shape;101;p18"/>
          <p:cNvSpPr txBox="1">
            <a:spLocks noGrp="1"/>
          </p:cNvSpPr>
          <p:nvPr>
            <p:ph type="subTitle" idx="14"/>
          </p:nvPr>
        </p:nvSpPr>
        <p:spPr>
          <a:xfrm>
            <a:off x="6388818" y="3678520"/>
            <a:ext cx="1691100" cy="84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800"/>
              <a:buNone/>
              <a:defRPr sz="1400"/>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02" name="Google Shape;102;p18"/>
          <p:cNvSpPr txBox="1">
            <a:spLocks noGrp="1"/>
          </p:cNvSpPr>
          <p:nvPr>
            <p:ph type="title" idx="15"/>
          </p:nvPr>
        </p:nvSpPr>
        <p:spPr>
          <a:xfrm>
            <a:off x="618969" y="345189"/>
            <a:ext cx="4441200" cy="789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chnology design 1">
  <p:cSld name="CUSTOM_4">
    <p:spTree>
      <p:nvGrpSpPr>
        <p:cNvPr id="1" name="Shape 103"/>
        <p:cNvGrpSpPr/>
        <p:nvPr/>
      </p:nvGrpSpPr>
      <p:grpSpPr>
        <a:xfrm>
          <a:off x="0" y="0"/>
          <a:ext cx="0" cy="0"/>
          <a:chOff x="0" y="0"/>
          <a:chExt cx="0" cy="0"/>
        </a:xfrm>
      </p:grpSpPr>
      <p:sp>
        <p:nvSpPr>
          <p:cNvPr id="104" name="Google Shape;104;p19"/>
          <p:cNvSpPr txBox="1">
            <a:spLocks noGrp="1"/>
          </p:cNvSpPr>
          <p:nvPr>
            <p:ph type="ctrTitle"/>
          </p:nvPr>
        </p:nvSpPr>
        <p:spPr>
          <a:xfrm flipH="1">
            <a:off x="5935434" y="2160625"/>
            <a:ext cx="21813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a:solidFill>
                  <a:schemeClr val="lt1"/>
                </a:solidFill>
                <a:latin typeface="Barlow Semi Condensed Medium"/>
                <a:ea typeface="Barlow Semi Condensed Medium"/>
                <a:cs typeface="Barlow Semi Condensed Medium"/>
                <a:sym typeface="Barlow Semi Condensed Medium"/>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105" name="Google Shape;105;p19"/>
          <p:cNvSpPr txBox="1">
            <a:spLocks noGrp="1"/>
          </p:cNvSpPr>
          <p:nvPr>
            <p:ph type="subTitle" idx="1"/>
          </p:nvPr>
        </p:nvSpPr>
        <p:spPr>
          <a:xfrm flipH="1">
            <a:off x="6277409" y="2622075"/>
            <a:ext cx="1839300" cy="110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06" name="Google Shape;106;p19"/>
          <p:cNvSpPr txBox="1">
            <a:spLocks noGrp="1"/>
          </p:cNvSpPr>
          <p:nvPr>
            <p:ph type="title" idx="2"/>
          </p:nvPr>
        </p:nvSpPr>
        <p:spPr>
          <a:xfrm>
            <a:off x="618969" y="345189"/>
            <a:ext cx="4441200" cy="789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title">
  <p:cSld name="CUSTOM_8">
    <p:spTree>
      <p:nvGrpSpPr>
        <p:cNvPr id="1" name="Shape 107"/>
        <p:cNvGrpSpPr/>
        <p:nvPr/>
      </p:nvGrpSpPr>
      <p:grpSpPr>
        <a:xfrm>
          <a:off x="0" y="0"/>
          <a:ext cx="0" cy="0"/>
          <a:chOff x="0" y="0"/>
          <a:chExt cx="0" cy="0"/>
        </a:xfrm>
      </p:grpSpPr>
      <p:sp>
        <p:nvSpPr>
          <p:cNvPr id="108" name="Google Shape;108;p20"/>
          <p:cNvSpPr txBox="1">
            <a:spLocks noGrp="1"/>
          </p:cNvSpPr>
          <p:nvPr>
            <p:ph type="ctrTitle"/>
          </p:nvPr>
        </p:nvSpPr>
        <p:spPr>
          <a:xfrm flipH="1">
            <a:off x="926000" y="260975"/>
            <a:ext cx="3939300" cy="1229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5787850" y="2607475"/>
            <a:ext cx="27996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4800">
                <a:highlight>
                  <a:schemeClr val="lt1"/>
                </a:highlight>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3" name="Google Shape;13;p3"/>
          <p:cNvSpPr txBox="1">
            <a:spLocks noGrp="1"/>
          </p:cNvSpPr>
          <p:nvPr>
            <p:ph type="subTitle" idx="1"/>
          </p:nvPr>
        </p:nvSpPr>
        <p:spPr>
          <a:xfrm>
            <a:off x="5787850" y="3145125"/>
            <a:ext cx="2317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highlight>
                  <a:schemeClr val="lt1"/>
                </a:highlight>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4" name="Google Shape;14;p3"/>
          <p:cNvSpPr txBox="1">
            <a:spLocks noGrp="1"/>
          </p:cNvSpPr>
          <p:nvPr>
            <p:ph type="title" idx="2" hasCustomPrompt="1"/>
          </p:nvPr>
        </p:nvSpPr>
        <p:spPr>
          <a:xfrm>
            <a:off x="5511625" y="631494"/>
            <a:ext cx="1753800" cy="8883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SzPts val="5500"/>
              <a:buFont typeface="Barlow Semi Condensed Medium"/>
              <a:buNone/>
              <a:defRPr sz="9600">
                <a:solidFill>
                  <a:schemeClr val="dk2"/>
                </a:solidFill>
                <a:highlight>
                  <a:schemeClr val="lt1"/>
                </a:highlight>
                <a:latin typeface="Barlow Semi Condensed Medium"/>
                <a:ea typeface="Barlow Semi Condensed Medium"/>
                <a:cs typeface="Barlow Semi Condensed Medium"/>
                <a:sym typeface="Barlow Semi Condensed Medium"/>
              </a:defRPr>
            </a:lvl1pPr>
            <a:lvl2pPr lvl="1" algn="ctr" rtl="0">
              <a:spcBef>
                <a:spcPts val="0"/>
              </a:spcBef>
              <a:spcAft>
                <a:spcPts val="0"/>
              </a:spcAft>
              <a:buClr>
                <a:srgbClr val="434343"/>
              </a:buClr>
              <a:buSzPts val="5500"/>
              <a:buFont typeface="Barlow Semi Condensed Medium"/>
              <a:buNone/>
              <a:defRPr sz="5500">
                <a:solidFill>
                  <a:srgbClr val="434343"/>
                </a:solidFill>
                <a:latin typeface="Barlow Semi Condensed Medium"/>
                <a:ea typeface="Barlow Semi Condensed Medium"/>
                <a:cs typeface="Barlow Semi Condensed Medium"/>
                <a:sym typeface="Barlow Semi Condensed Medium"/>
              </a:defRPr>
            </a:lvl2pPr>
            <a:lvl3pPr lvl="2" algn="ctr" rtl="0">
              <a:spcBef>
                <a:spcPts val="0"/>
              </a:spcBef>
              <a:spcAft>
                <a:spcPts val="0"/>
              </a:spcAft>
              <a:buClr>
                <a:srgbClr val="434343"/>
              </a:buClr>
              <a:buSzPts val="5500"/>
              <a:buFont typeface="Barlow Semi Condensed Medium"/>
              <a:buNone/>
              <a:defRPr sz="5500">
                <a:solidFill>
                  <a:srgbClr val="434343"/>
                </a:solidFill>
                <a:latin typeface="Barlow Semi Condensed Medium"/>
                <a:ea typeface="Barlow Semi Condensed Medium"/>
                <a:cs typeface="Barlow Semi Condensed Medium"/>
                <a:sym typeface="Barlow Semi Condensed Medium"/>
              </a:defRPr>
            </a:lvl3pPr>
            <a:lvl4pPr lvl="3" algn="ctr" rtl="0">
              <a:spcBef>
                <a:spcPts val="0"/>
              </a:spcBef>
              <a:spcAft>
                <a:spcPts val="0"/>
              </a:spcAft>
              <a:buClr>
                <a:srgbClr val="434343"/>
              </a:buClr>
              <a:buSzPts val="5500"/>
              <a:buFont typeface="Barlow Semi Condensed Medium"/>
              <a:buNone/>
              <a:defRPr sz="5500">
                <a:solidFill>
                  <a:srgbClr val="434343"/>
                </a:solidFill>
                <a:latin typeface="Barlow Semi Condensed Medium"/>
                <a:ea typeface="Barlow Semi Condensed Medium"/>
                <a:cs typeface="Barlow Semi Condensed Medium"/>
                <a:sym typeface="Barlow Semi Condensed Medium"/>
              </a:defRPr>
            </a:lvl4pPr>
            <a:lvl5pPr lvl="4" algn="ctr" rtl="0">
              <a:spcBef>
                <a:spcPts val="0"/>
              </a:spcBef>
              <a:spcAft>
                <a:spcPts val="0"/>
              </a:spcAft>
              <a:buClr>
                <a:srgbClr val="434343"/>
              </a:buClr>
              <a:buSzPts val="5500"/>
              <a:buFont typeface="Barlow Semi Condensed Medium"/>
              <a:buNone/>
              <a:defRPr sz="5500">
                <a:solidFill>
                  <a:srgbClr val="434343"/>
                </a:solidFill>
                <a:latin typeface="Barlow Semi Condensed Medium"/>
                <a:ea typeface="Barlow Semi Condensed Medium"/>
                <a:cs typeface="Barlow Semi Condensed Medium"/>
                <a:sym typeface="Barlow Semi Condensed Medium"/>
              </a:defRPr>
            </a:lvl5pPr>
            <a:lvl6pPr lvl="5" algn="ctr" rtl="0">
              <a:spcBef>
                <a:spcPts val="0"/>
              </a:spcBef>
              <a:spcAft>
                <a:spcPts val="0"/>
              </a:spcAft>
              <a:buClr>
                <a:srgbClr val="434343"/>
              </a:buClr>
              <a:buSzPts val="5500"/>
              <a:buFont typeface="Barlow Semi Condensed Medium"/>
              <a:buNone/>
              <a:defRPr sz="5500">
                <a:solidFill>
                  <a:srgbClr val="434343"/>
                </a:solidFill>
                <a:latin typeface="Barlow Semi Condensed Medium"/>
                <a:ea typeface="Barlow Semi Condensed Medium"/>
                <a:cs typeface="Barlow Semi Condensed Medium"/>
                <a:sym typeface="Barlow Semi Condensed Medium"/>
              </a:defRPr>
            </a:lvl6pPr>
            <a:lvl7pPr lvl="6" algn="ctr" rtl="0">
              <a:spcBef>
                <a:spcPts val="0"/>
              </a:spcBef>
              <a:spcAft>
                <a:spcPts val="0"/>
              </a:spcAft>
              <a:buClr>
                <a:srgbClr val="434343"/>
              </a:buClr>
              <a:buSzPts val="5500"/>
              <a:buFont typeface="Barlow Semi Condensed Medium"/>
              <a:buNone/>
              <a:defRPr sz="5500">
                <a:solidFill>
                  <a:srgbClr val="434343"/>
                </a:solidFill>
                <a:latin typeface="Barlow Semi Condensed Medium"/>
                <a:ea typeface="Barlow Semi Condensed Medium"/>
                <a:cs typeface="Barlow Semi Condensed Medium"/>
                <a:sym typeface="Barlow Semi Condensed Medium"/>
              </a:defRPr>
            </a:lvl7pPr>
            <a:lvl8pPr lvl="7" algn="ctr" rtl="0">
              <a:spcBef>
                <a:spcPts val="0"/>
              </a:spcBef>
              <a:spcAft>
                <a:spcPts val="0"/>
              </a:spcAft>
              <a:buClr>
                <a:srgbClr val="434343"/>
              </a:buClr>
              <a:buSzPts val="5500"/>
              <a:buFont typeface="Barlow Semi Condensed Medium"/>
              <a:buNone/>
              <a:defRPr sz="5500">
                <a:solidFill>
                  <a:srgbClr val="434343"/>
                </a:solidFill>
                <a:latin typeface="Barlow Semi Condensed Medium"/>
                <a:ea typeface="Barlow Semi Condensed Medium"/>
                <a:cs typeface="Barlow Semi Condensed Medium"/>
                <a:sym typeface="Barlow Semi Condensed Medium"/>
              </a:defRPr>
            </a:lvl8pPr>
            <a:lvl9pPr lvl="8" algn="ctr" rtl="0">
              <a:spcBef>
                <a:spcPts val="0"/>
              </a:spcBef>
              <a:spcAft>
                <a:spcPts val="0"/>
              </a:spcAft>
              <a:buClr>
                <a:srgbClr val="434343"/>
              </a:buClr>
              <a:buSzPts val="5500"/>
              <a:buFont typeface="Barlow Semi Condensed Medium"/>
              <a:buNone/>
              <a:defRPr sz="5500">
                <a:solidFill>
                  <a:srgbClr val="434343"/>
                </a:solidFill>
                <a:latin typeface="Barlow Semi Condensed Medium"/>
                <a:ea typeface="Barlow Semi Condensed Medium"/>
                <a:cs typeface="Barlow Semi Condensed Medium"/>
                <a:sym typeface="Barlow Semi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CUSTOM_9">
    <p:spTree>
      <p:nvGrpSpPr>
        <p:cNvPr id="1" name="Shape 109"/>
        <p:cNvGrpSpPr/>
        <p:nvPr/>
      </p:nvGrpSpPr>
      <p:grpSpPr>
        <a:xfrm>
          <a:off x="0" y="0"/>
          <a:ext cx="0" cy="0"/>
          <a:chOff x="0" y="0"/>
          <a:chExt cx="0" cy="0"/>
        </a:xfrm>
      </p:grpSpPr>
      <p:sp>
        <p:nvSpPr>
          <p:cNvPr id="110" name="Google Shape;110;p21"/>
          <p:cNvSpPr/>
          <p:nvPr/>
        </p:nvSpPr>
        <p:spPr>
          <a:xfrm>
            <a:off x="5305425" y="1936600"/>
            <a:ext cx="3922800" cy="116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1"/>
          <p:cNvSpPr/>
          <p:nvPr/>
        </p:nvSpPr>
        <p:spPr>
          <a:xfrm>
            <a:off x="0" y="75"/>
            <a:ext cx="3876600" cy="5143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1"/>
          <p:cNvSpPr txBox="1">
            <a:spLocks noGrp="1"/>
          </p:cNvSpPr>
          <p:nvPr>
            <p:ph type="ctrTitle"/>
          </p:nvPr>
        </p:nvSpPr>
        <p:spPr>
          <a:xfrm flipH="1">
            <a:off x="5163000" y="1936600"/>
            <a:ext cx="3384900" cy="1166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9600"/>
              <a:buNone/>
              <a:defRPr sz="7200">
                <a:highlight>
                  <a:schemeClr val="lt1"/>
                </a:highligh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113" name="Google Shape;113;p21"/>
          <p:cNvSpPr txBox="1">
            <a:spLocks noGrp="1"/>
          </p:cNvSpPr>
          <p:nvPr>
            <p:ph type="subTitle" idx="1"/>
          </p:nvPr>
        </p:nvSpPr>
        <p:spPr>
          <a:xfrm flipH="1">
            <a:off x="628878" y="539989"/>
            <a:ext cx="3384900" cy="188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14" name="Google Shape;114;p21"/>
          <p:cNvSpPr txBox="1"/>
          <p:nvPr/>
        </p:nvSpPr>
        <p:spPr>
          <a:xfrm>
            <a:off x="610875" y="3526475"/>
            <a:ext cx="2998200" cy="6705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a:solidFill>
                  <a:schemeClr val="dk1"/>
                </a:solidFill>
                <a:latin typeface="Maven Pro"/>
                <a:ea typeface="Maven Pro"/>
                <a:cs typeface="Maven Pro"/>
                <a:sym typeface="Maven Pro"/>
              </a:rPr>
              <a:t>CREDITS: This presentation template was created by </a:t>
            </a:r>
            <a:r>
              <a:rPr lang="en" sz="1200" b="1">
                <a:solidFill>
                  <a:schemeClr val="dk1"/>
                </a:solidFill>
                <a:uFill>
                  <a:noFill/>
                </a:uFill>
                <a:latin typeface="Maven Pro"/>
                <a:ea typeface="Maven Pro"/>
                <a:cs typeface="Maven Pro"/>
                <a:sym typeface="Maven Pro"/>
                <a:hlinkClick r:id="rId2">
                  <a:extLst>
                    <a:ext uri="{A12FA001-AC4F-418D-AE19-62706E023703}">
                      <ahyp:hlinkClr xmlns:ahyp="http://schemas.microsoft.com/office/drawing/2018/hyperlinkcolor" val="tx"/>
                    </a:ext>
                  </a:extLst>
                </a:hlinkClick>
              </a:rPr>
              <a:t>Slidesgo</a:t>
            </a:r>
            <a:r>
              <a:rPr lang="en" sz="1200">
                <a:solidFill>
                  <a:schemeClr val="dk1"/>
                </a:solidFill>
                <a:latin typeface="Maven Pro"/>
                <a:ea typeface="Maven Pro"/>
                <a:cs typeface="Maven Pro"/>
                <a:sym typeface="Maven Pro"/>
              </a:rPr>
              <a:t>, including icons by </a:t>
            </a:r>
            <a:r>
              <a:rPr lang="en" sz="1200" b="1">
                <a:solidFill>
                  <a:schemeClr val="dk1"/>
                </a:solidFill>
                <a:uFill>
                  <a:noFill/>
                </a:uFill>
                <a:latin typeface="Maven Pro"/>
                <a:ea typeface="Maven Pro"/>
                <a:cs typeface="Maven Pro"/>
                <a:sym typeface="Maven Pro"/>
                <a:hlinkClick r:id="rId3">
                  <a:extLst>
                    <a:ext uri="{A12FA001-AC4F-418D-AE19-62706E023703}">
                      <ahyp:hlinkClr xmlns:ahyp="http://schemas.microsoft.com/office/drawing/2018/hyperlinkcolor" val="tx"/>
                    </a:ext>
                  </a:extLst>
                </a:hlinkClick>
              </a:rPr>
              <a:t>Flaticon</a:t>
            </a:r>
            <a:r>
              <a:rPr lang="en" sz="1200">
                <a:solidFill>
                  <a:schemeClr val="dk1"/>
                </a:solidFill>
                <a:latin typeface="Maven Pro"/>
                <a:ea typeface="Maven Pro"/>
                <a:cs typeface="Maven Pro"/>
                <a:sym typeface="Maven Pro"/>
              </a:rPr>
              <a:t>, and infographics &amp; images by </a:t>
            </a:r>
            <a:r>
              <a:rPr lang="en" sz="1200" b="1">
                <a:solidFill>
                  <a:schemeClr val="dk1"/>
                </a:solidFill>
                <a:uFill>
                  <a:noFill/>
                </a:uFill>
                <a:latin typeface="Maven Pro"/>
                <a:ea typeface="Maven Pro"/>
                <a:cs typeface="Maven Pro"/>
                <a:sym typeface="Maven Pro"/>
                <a:hlinkClick r:id="rId4">
                  <a:extLst>
                    <a:ext uri="{A12FA001-AC4F-418D-AE19-62706E023703}">
                      <ahyp:hlinkClr xmlns:ahyp="http://schemas.microsoft.com/office/drawing/2018/hyperlinkcolor" val="tx"/>
                    </a:ext>
                  </a:extLst>
                </a:hlinkClick>
              </a:rPr>
              <a:t>Freepik</a:t>
            </a:r>
            <a:r>
              <a:rPr lang="en" sz="1200">
                <a:solidFill>
                  <a:schemeClr val="dk1"/>
                </a:solidFill>
                <a:latin typeface="Maven Pro"/>
                <a:ea typeface="Maven Pro"/>
                <a:cs typeface="Maven Pro"/>
                <a:sym typeface="Maven Pro"/>
              </a:rPr>
              <a:t>. </a:t>
            </a:r>
            <a:endParaRPr sz="1200">
              <a:solidFill>
                <a:schemeClr val="dk1"/>
              </a:solidFill>
              <a:latin typeface="Maven Pro"/>
              <a:ea typeface="Maven Pro"/>
              <a:cs typeface="Maven Pro"/>
              <a:sym typeface="Maven Pr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CUSTOM_11">
    <p:spTree>
      <p:nvGrpSpPr>
        <p:cNvPr id="1" name="Shape 115"/>
        <p:cNvGrpSpPr/>
        <p:nvPr/>
      </p:nvGrpSpPr>
      <p:grpSpPr>
        <a:xfrm>
          <a:off x="0" y="0"/>
          <a:ext cx="0" cy="0"/>
          <a:chOff x="0" y="0"/>
          <a:chExt cx="0" cy="0"/>
        </a:xfrm>
      </p:grpSpPr>
      <p:sp>
        <p:nvSpPr>
          <p:cNvPr id="116" name="Google Shape;116;p22"/>
          <p:cNvSpPr txBox="1">
            <a:spLocks noGrp="1"/>
          </p:cNvSpPr>
          <p:nvPr>
            <p:ph type="title" hasCustomPrompt="1"/>
          </p:nvPr>
        </p:nvSpPr>
        <p:spPr>
          <a:xfrm>
            <a:off x="4281671" y="1582413"/>
            <a:ext cx="1328100" cy="233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5600"/>
              <a:buNone/>
              <a:defRPr sz="5600">
                <a:solidFill>
                  <a:schemeClr val="dk2"/>
                </a:solidFill>
              </a:defRPr>
            </a:lvl1pPr>
            <a:lvl2pPr lvl="1" algn="r" rtl="0">
              <a:spcBef>
                <a:spcPts val="0"/>
              </a:spcBef>
              <a:spcAft>
                <a:spcPts val="0"/>
              </a:spcAft>
              <a:buSzPts val="5600"/>
              <a:buNone/>
              <a:defRPr sz="5600"/>
            </a:lvl2pPr>
            <a:lvl3pPr lvl="2" algn="r" rtl="0">
              <a:spcBef>
                <a:spcPts val="0"/>
              </a:spcBef>
              <a:spcAft>
                <a:spcPts val="0"/>
              </a:spcAft>
              <a:buSzPts val="5600"/>
              <a:buNone/>
              <a:defRPr sz="5600"/>
            </a:lvl3pPr>
            <a:lvl4pPr lvl="3" algn="r" rtl="0">
              <a:spcBef>
                <a:spcPts val="0"/>
              </a:spcBef>
              <a:spcAft>
                <a:spcPts val="0"/>
              </a:spcAft>
              <a:buSzPts val="5600"/>
              <a:buNone/>
              <a:defRPr sz="5600"/>
            </a:lvl4pPr>
            <a:lvl5pPr lvl="4" algn="r" rtl="0">
              <a:spcBef>
                <a:spcPts val="0"/>
              </a:spcBef>
              <a:spcAft>
                <a:spcPts val="0"/>
              </a:spcAft>
              <a:buSzPts val="5600"/>
              <a:buNone/>
              <a:defRPr sz="5600"/>
            </a:lvl5pPr>
            <a:lvl6pPr lvl="5" algn="r" rtl="0">
              <a:spcBef>
                <a:spcPts val="0"/>
              </a:spcBef>
              <a:spcAft>
                <a:spcPts val="0"/>
              </a:spcAft>
              <a:buSzPts val="5600"/>
              <a:buNone/>
              <a:defRPr sz="5600"/>
            </a:lvl6pPr>
            <a:lvl7pPr lvl="6" algn="r" rtl="0">
              <a:spcBef>
                <a:spcPts val="0"/>
              </a:spcBef>
              <a:spcAft>
                <a:spcPts val="0"/>
              </a:spcAft>
              <a:buSzPts val="5600"/>
              <a:buNone/>
              <a:defRPr sz="5600"/>
            </a:lvl7pPr>
            <a:lvl8pPr lvl="7" algn="r" rtl="0">
              <a:spcBef>
                <a:spcPts val="0"/>
              </a:spcBef>
              <a:spcAft>
                <a:spcPts val="0"/>
              </a:spcAft>
              <a:buSzPts val="5600"/>
              <a:buNone/>
              <a:defRPr sz="5600"/>
            </a:lvl8pPr>
            <a:lvl9pPr lvl="8" algn="r" rtl="0">
              <a:spcBef>
                <a:spcPts val="0"/>
              </a:spcBef>
              <a:spcAft>
                <a:spcPts val="0"/>
              </a:spcAft>
              <a:buSzPts val="5600"/>
              <a:buNone/>
              <a:defRPr sz="5600"/>
            </a:lvl9pPr>
          </a:lstStyle>
          <a:p>
            <a:r>
              <a:t>xx%</a:t>
            </a:r>
          </a:p>
        </p:txBody>
      </p:sp>
      <p:sp>
        <p:nvSpPr>
          <p:cNvPr id="117" name="Google Shape;117;p22"/>
          <p:cNvSpPr txBox="1">
            <a:spLocks noGrp="1"/>
          </p:cNvSpPr>
          <p:nvPr>
            <p:ph type="title" idx="2" hasCustomPrompt="1"/>
          </p:nvPr>
        </p:nvSpPr>
        <p:spPr>
          <a:xfrm>
            <a:off x="4281671" y="2433678"/>
            <a:ext cx="1328100" cy="233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5600"/>
              <a:buNone/>
              <a:defRPr sz="5600">
                <a:solidFill>
                  <a:schemeClr val="dk2"/>
                </a:solidFill>
              </a:defRPr>
            </a:lvl1pPr>
            <a:lvl2pPr lvl="1" algn="r" rtl="0">
              <a:spcBef>
                <a:spcPts val="0"/>
              </a:spcBef>
              <a:spcAft>
                <a:spcPts val="0"/>
              </a:spcAft>
              <a:buSzPts val="5600"/>
              <a:buNone/>
              <a:defRPr sz="5600"/>
            </a:lvl2pPr>
            <a:lvl3pPr lvl="2" algn="r" rtl="0">
              <a:spcBef>
                <a:spcPts val="0"/>
              </a:spcBef>
              <a:spcAft>
                <a:spcPts val="0"/>
              </a:spcAft>
              <a:buSzPts val="5600"/>
              <a:buNone/>
              <a:defRPr sz="5600"/>
            </a:lvl3pPr>
            <a:lvl4pPr lvl="3" algn="r" rtl="0">
              <a:spcBef>
                <a:spcPts val="0"/>
              </a:spcBef>
              <a:spcAft>
                <a:spcPts val="0"/>
              </a:spcAft>
              <a:buSzPts val="5600"/>
              <a:buNone/>
              <a:defRPr sz="5600"/>
            </a:lvl4pPr>
            <a:lvl5pPr lvl="4" algn="r" rtl="0">
              <a:spcBef>
                <a:spcPts val="0"/>
              </a:spcBef>
              <a:spcAft>
                <a:spcPts val="0"/>
              </a:spcAft>
              <a:buSzPts val="5600"/>
              <a:buNone/>
              <a:defRPr sz="5600"/>
            </a:lvl5pPr>
            <a:lvl6pPr lvl="5" algn="r" rtl="0">
              <a:spcBef>
                <a:spcPts val="0"/>
              </a:spcBef>
              <a:spcAft>
                <a:spcPts val="0"/>
              </a:spcAft>
              <a:buSzPts val="5600"/>
              <a:buNone/>
              <a:defRPr sz="5600"/>
            </a:lvl6pPr>
            <a:lvl7pPr lvl="6" algn="r" rtl="0">
              <a:spcBef>
                <a:spcPts val="0"/>
              </a:spcBef>
              <a:spcAft>
                <a:spcPts val="0"/>
              </a:spcAft>
              <a:buSzPts val="5600"/>
              <a:buNone/>
              <a:defRPr sz="5600"/>
            </a:lvl7pPr>
            <a:lvl8pPr lvl="7" algn="r" rtl="0">
              <a:spcBef>
                <a:spcPts val="0"/>
              </a:spcBef>
              <a:spcAft>
                <a:spcPts val="0"/>
              </a:spcAft>
              <a:buSzPts val="5600"/>
              <a:buNone/>
              <a:defRPr sz="5600"/>
            </a:lvl8pPr>
            <a:lvl9pPr lvl="8" algn="r" rtl="0">
              <a:spcBef>
                <a:spcPts val="0"/>
              </a:spcBef>
              <a:spcAft>
                <a:spcPts val="0"/>
              </a:spcAft>
              <a:buSzPts val="5600"/>
              <a:buNone/>
              <a:defRPr sz="5600"/>
            </a:lvl9pPr>
          </a:lstStyle>
          <a:p>
            <a:r>
              <a:t>xx%</a:t>
            </a:r>
          </a:p>
        </p:txBody>
      </p:sp>
      <p:sp>
        <p:nvSpPr>
          <p:cNvPr id="118" name="Google Shape;118;p22"/>
          <p:cNvSpPr txBox="1">
            <a:spLocks noGrp="1"/>
          </p:cNvSpPr>
          <p:nvPr>
            <p:ph type="title" idx="3" hasCustomPrompt="1"/>
          </p:nvPr>
        </p:nvSpPr>
        <p:spPr>
          <a:xfrm>
            <a:off x="4281671" y="3267730"/>
            <a:ext cx="1328100" cy="233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5600"/>
              <a:buNone/>
              <a:defRPr sz="5600">
                <a:solidFill>
                  <a:schemeClr val="dk2"/>
                </a:solidFill>
              </a:defRPr>
            </a:lvl1pPr>
            <a:lvl2pPr lvl="1" algn="r" rtl="0">
              <a:spcBef>
                <a:spcPts val="0"/>
              </a:spcBef>
              <a:spcAft>
                <a:spcPts val="0"/>
              </a:spcAft>
              <a:buSzPts val="5600"/>
              <a:buNone/>
              <a:defRPr sz="5600"/>
            </a:lvl2pPr>
            <a:lvl3pPr lvl="2" algn="r" rtl="0">
              <a:spcBef>
                <a:spcPts val="0"/>
              </a:spcBef>
              <a:spcAft>
                <a:spcPts val="0"/>
              </a:spcAft>
              <a:buSzPts val="5600"/>
              <a:buNone/>
              <a:defRPr sz="5600"/>
            </a:lvl3pPr>
            <a:lvl4pPr lvl="3" algn="r" rtl="0">
              <a:spcBef>
                <a:spcPts val="0"/>
              </a:spcBef>
              <a:spcAft>
                <a:spcPts val="0"/>
              </a:spcAft>
              <a:buSzPts val="5600"/>
              <a:buNone/>
              <a:defRPr sz="5600"/>
            </a:lvl4pPr>
            <a:lvl5pPr lvl="4" algn="r" rtl="0">
              <a:spcBef>
                <a:spcPts val="0"/>
              </a:spcBef>
              <a:spcAft>
                <a:spcPts val="0"/>
              </a:spcAft>
              <a:buSzPts val="5600"/>
              <a:buNone/>
              <a:defRPr sz="5600"/>
            </a:lvl5pPr>
            <a:lvl6pPr lvl="5" algn="r" rtl="0">
              <a:spcBef>
                <a:spcPts val="0"/>
              </a:spcBef>
              <a:spcAft>
                <a:spcPts val="0"/>
              </a:spcAft>
              <a:buSzPts val="5600"/>
              <a:buNone/>
              <a:defRPr sz="5600"/>
            </a:lvl6pPr>
            <a:lvl7pPr lvl="6" algn="r" rtl="0">
              <a:spcBef>
                <a:spcPts val="0"/>
              </a:spcBef>
              <a:spcAft>
                <a:spcPts val="0"/>
              </a:spcAft>
              <a:buSzPts val="5600"/>
              <a:buNone/>
              <a:defRPr sz="5600"/>
            </a:lvl7pPr>
            <a:lvl8pPr lvl="7" algn="r" rtl="0">
              <a:spcBef>
                <a:spcPts val="0"/>
              </a:spcBef>
              <a:spcAft>
                <a:spcPts val="0"/>
              </a:spcAft>
              <a:buSzPts val="5600"/>
              <a:buNone/>
              <a:defRPr sz="5600"/>
            </a:lvl8pPr>
            <a:lvl9pPr lvl="8" algn="r" rtl="0">
              <a:spcBef>
                <a:spcPts val="0"/>
              </a:spcBef>
              <a:spcAft>
                <a:spcPts val="0"/>
              </a:spcAft>
              <a:buSzPts val="5600"/>
              <a:buNone/>
              <a:defRPr sz="5600"/>
            </a:lvl9pPr>
          </a:lstStyle>
          <a:p>
            <a:r>
              <a:t>xx%</a:t>
            </a:r>
          </a:p>
        </p:txBody>
      </p:sp>
      <p:sp>
        <p:nvSpPr>
          <p:cNvPr id="119" name="Google Shape;119;p22"/>
          <p:cNvSpPr txBox="1">
            <a:spLocks noGrp="1"/>
          </p:cNvSpPr>
          <p:nvPr>
            <p:ph type="title" idx="4" hasCustomPrompt="1"/>
          </p:nvPr>
        </p:nvSpPr>
        <p:spPr>
          <a:xfrm>
            <a:off x="4281671" y="4120421"/>
            <a:ext cx="1328100" cy="233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5600"/>
              <a:buNone/>
              <a:defRPr sz="5600">
                <a:solidFill>
                  <a:schemeClr val="dk2"/>
                </a:solidFill>
              </a:defRPr>
            </a:lvl1pPr>
            <a:lvl2pPr lvl="1" algn="r" rtl="0">
              <a:spcBef>
                <a:spcPts val="0"/>
              </a:spcBef>
              <a:spcAft>
                <a:spcPts val="0"/>
              </a:spcAft>
              <a:buSzPts val="5600"/>
              <a:buNone/>
              <a:defRPr sz="5600"/>
            </a:lvl2pPr>
            <a:lvl3pPr lvl="2" algn="r" rtl="0">
              <a:spcBef>
                <a:spcPts val="0"/>
              </a:spcBef>
              <a:spcAft>
                <a:spcPts val="0"/>
              </a:spcAft>
              <a:buSzPts val="5600"/>
              <a:buNone/>
              <a:defRPr sz="5600"/>
            </a:lvl3pPr>
            <a:lvl4pPr lvl="3" algn="r" rtl="0">
              <a:spcBef>
                <a:spcPts val="0"/>
              </a:spcBef>
              <a:spcAft>
                <a:spcPts val="0"/>
              </a:spcAft>
              <a:buSzPts val="5600"/>
              <a:buNone/>
              <a:defRPr sz="5600"/>
            </a:lvl4pPr>
            <a:lvl5pPr lvl="4" algn="r" rtl="0">
              <a:spcBef>
                <a:spcPts val="0"/>
              </a:spcBef>
              <a:spcAft>
                <a:spcPts val="0"/>
              </a:spcAft>
              <a:buSzPts val="5600"/>
              <a:buNone/>
              <a:defRPr sz="5600"/>
            </a:lvl5pPr>
            <a:lvl6pPr lvl="5" algn="r" rtl="0">
              <a:spcBef>
                <a:spcPts val="0"/>
              </a:spcBef>
              <a:spcAft>
                <a:spcPts val="0"/>
              </a:spcAft>
              <a:buSzPts val="5600"/>
              <a:buNone/>
              <a:defRPr sz="5600"/>
            </a:lvl6pPr>
            <a:lvl7pPr lvl="6" algn="r" rtl="0">
              <a:spcBef>
                <a:spcPts val="0"/>
              </a:spcBef>
              <a:spcAft>
                <a:spcPts val="0"/>
              </a:spcAft>
              <a:buSzPts val="5600"/>
              <a:buNone/>
              <a:defRPr sz="5600"/>
            </a:lvl7pPr>
            <a:lvl8pPr lvl="7" algn="r" rtl="0">
              <a:spcBef>
                <a:spcPts val="0"/>
              </a:spcBef>
              <a:spcAft>
                <a:spcPts val="0"/>
              </a:spcAft>
              <a:buSzPts val="5600"/>
              <a:buNone/>
              <a:defRPr sz="5600"/>
            </a:lvl8pPr>
            <a:lvl9pPr lvl="8" algn="r" rtl="0">
              <a:spcBef>
                <a:spcPts val="0"/>
              </a:spcBef>
              <a:spcAft>
                <a:spcPts val="0"/>
              </a:spcAft>
              <a:buSzPts val="5600"/>
              <a:buNone/>
              <a:defRPr sz="5600"/>
            </a:lvl9pPr>
          </a:lstStyle>
          <a:p>
            <a:r>
              <a:t>xx%</a:t>
            </a:r>
          </a:p>
        </p:txBody>
      </p:sp>
      <p:sp>
        <p:nvSpPr>
          <p:cNvPr id="120" name="Google Shape;120;p22"/>
          <p:cNvSpPr txBox="1">
            <a:spLocks noGrp="1"/>
          </p:cNvSpPr>
          <p:nvPr>
            <p:ph type="subTitle" idx="1"/>
          </p:nvPr>
        </p:nvSpPr>
        <p:spPr>
          <a:xfrm flipH="1">
            <a:off x="5548577" y="1202963"/>
            <a:ext cx="2354100" cy="59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1155CC"/>
              </a:buClr>
              <a:buSzPts val="1900"/>
              <a:buFont typeface="Raleway ExtraBold"/>
              <a:buNone/>
              <a:defRPr sz="2400">
                <a:solidFill>
                  <a:srgbClr val="134F5C"/>
                </a:solidFill>
                <a:latin typeface="Barlow Semi Condensed Medium"/>
                <a:ea typeface="Barlow Semi Condensed Medium"/>
                <a:cs typeface="Barlow Semi Condensed Medium"/>
                <a:sym typeface="Barlow Semi Condensed Medium"/>
              </a:defRPr>
            </a:lvl1pPr>
            <a:lvl2pPr lvl="1"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2pPr>
            <a:lvl3pPr lvl="2"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3pPr>
            <a:lvl4pPr lvl="3"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4pPr>
            <a:lvl5pPr lvl="4"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5pPr>
            <a:lvl6pPr lvl="5"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6pPr>
            <a:lvl7pPr lvl="6"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7pPr>
            <a:lvl8pPr lvl="7"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8pPr>
            <a:lvl9pPr lvl="8"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9pPr>
          </a:lstStyle>
          <a:p>
            <a:endParaRPr/>
          </a:p>
        </p:txBody>
      </p:sp>
      <p:sp>
        <p:nvSpPr>
          <p:cNvPr id="121" name="Google Shape;121;p22"/>
          <p:cNvSpPr txBox="1">
            <a:spLocks noGrp="1"/>
          </p:cNvSpPr>
          <p:nvPr>
            <p:ph type="subTitle" idx="5"/>
          </p:nvPr>
        </p:nvSpPr>
        <p:spPr>
          <a:xfrm>
            <a:off x="5548577" y="1620923"/>
            <a:ext cx="2354100" cy="40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122" name="Google Shape;122;p22"/>
          <p:cNvSpPr txBox="1">
            <a:spLocks noGrp="1"/>
          </p:cNvSpPr>
          <p:nvPr>
            <p:ph type="subTitle" idx="6"/>
          </p:nvPr>
        </p:nvSpPr>
        <p:spPr>
          <a:xfrm flipH="1">
            <a:off x="5548577" y="2093598"/>
            <a:ext cx="2886300" cy="59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1155CC"/>
              </a:buClr>
              <a:buSzPts val="1900"/>
              <a:buFont typeface="Raleway ExtraBold"/>
              <a:buNone/>
              <a:defRPr sz="2400">
                <a:solidFill>
                  <a:srgbClr val="134F5C"/>
                </a:solidFill>
                <a:latin typeface="Barlow Semi Condensed Medium"/>
                <a:ea typeface="Barlow Semi Condensed Medium"/>
                <a:cs typeface="Barlow Semi Condensed Medium"/>
                <a:sym typeface="Barlow Semi Condensed Medium"/>
              </a:defRPr>
            </a:lvl1pPr>
            <a:lvl2pPr lvl="1"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2pPr>
            <a:lvl3pPr lvl="2"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3pPr>
            <a:lvl4pPr lvl="3"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4pPr>
            <a:lvl5pPr lvl="4"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5pPr>
            <a:lvl6pPr lvl="5"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6pPr>
            <a:lvl7pPr lvl="6"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7pPr>
            <a:lvl8pPr lvl="7"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8pPr>
            <a:lvl9pPr lvl="8"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9pPr>
          </a:lstStyle>
          <a:p>
            <a:endParaRPr/>
          </a:p>
        </p:txBody>
      </p:sp>
      <p:sp>
        <p:nvSpPr>
          <p:cNvPr id="123" name="Google Shape;123;p22"/>
          <p:cNvSpPr txBox="1">
            <a:spLocks noGrp="1"/>
          </p:cNvSpPr>
          <p:nvPr>
            <p:ph type="subTitle" idx="7"/>
          </p:nvPr>
        </p:nvSpPr>
        <p:spPr>
          <a:xfrm>
            <a:off x="5548577" y="2511773"/>
            <a:ext cx="2354100" cy="40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124" name="Google Shape;124;p22"/>
          <p:cNvSpPr txBox="1">
            <a:spLocks noGrp="1"/>
          </p:cNvSpPr>
          <p:nvPr>
            <p:ph type="subTitle" idx="8"/>
          </p:nvPr>
        </p:nvSpPr>
        <p:spPr>
          <a:xfrm flipH="1">
            <a:off x="5548577" y="3219815"/>
            <a:ext cx="2354100" cy="233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1155CC"/>
              </a:buClr>
              <a:buSzPts val="1900"/>
              <a:buFont typeface="Raleway ExtraBold"/>
              <a:buNone/>
              <a:defRPr sz="2400">
                <a:solidFill>
                  <a:srgbClr val="134F5C"/>
                </a:solidFill>
                <a:latin typeface="Barlow Semi Condensed Medium"/>
                <a:ea typeface="Barlow Semi Condensed Medium"/>
                <a:cs typeface="Barlow Semi Condensed Medium"/>
                <a:sym typeface="Barlow Semi Condensed Medium"/>
              </a:defRPr>
            </a:lvl1pPr>
            <a:lvl2pPr lvl="1"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2pPr>
            <a:lvl3pPr lvl="2"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3pPr>
            <a:lvl4pPr lvl="3"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4pPr>
            <a:lvl5pPr lvl="4"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5pPr>
            <a:lvl6pPr lvl="5"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6pPr>
            <a:lvl7pPr lvl="6"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7pPr>
            <a:lvl8pPr lvl="7"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8pPr>
            <a:lvl9pPr lvl="8"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9pPr>
          </a:lstStyle>
          <a:p>
            <a:endParaRPr/>
          </a:p>
        </p:txBody>
      </p:sp>
      <p:sp>
        <p:nvSpPr>
          <p:cNvPr id="125" name="Google Shape;125;p22"/>
          <p:cNvSpPr txBox="1">
            <a:spLocks noGrp="1"/>
          </p:cNvSpPr>
          <p:nvPr>
            <p:ph type="subTitle" idx="9"/>
          </p:nvPr>
        </p:nvSpPr>
        <p:spPr>
          <a:xfrm>
            <a:off x="5548577" y="3273556"/>
            <a:ext cx="2354100" cy="40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126" name="Google Shape;126;p22"/>
          <p:cNvSpPr txBox="1">
            <a:spLocks noGrp="1"/>
          </p:cNvSpPr>
          <p:nvPr>
            <p:ph type="subTitle" idx="13"/>
          </p:nvPr>
        </p:nvSpPr>
        <p:spPr>
          <a:xfrm flipH="1">
            <a:off x="5548577" y="4086177"/>
            <a:ext cx="2354100" cy="233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1155CC"/>
              </a:buClr>
              <a:buSzPts val="1900"/>
              <a:buFont typeface="Raleway ExtraBold"/>
              <a:buNone/>
              <a:defRPr sz="2400">
                <a:solidFill>
                  <a:srgbClr val="134F5C"/>
                </a:solidFill>
                <a:latin typeface="Barlow Semi Condensed Medium"/>
                <a:ea typeface="Barlow Semi Condensed Medium"/>
                <a:cs typeface="Barlow Semi Condensed Medium"/>
                <a:sym typeface="Barlow Semi Condensed Medium"/>
              </a:defRPr>
            </a:lvl1pPr>
            <a:lvl2pPr lvl="1"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2pPr>
            <a:lvl3pPr lvl="2"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3pPr>
            <a:lvl4pPr lvl="3"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4pPr>
            <a:lvl5pPr lvl="4"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5pPr>
            <a:lvl6pPr lvl="5"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6pPr>
            <a:lvl7pPr lvl="6"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7pPr>
            <a:lvl8pPr lvl="7"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8pPr>
            <a:lvl9pPr lvl="8"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9pPr>
          </a:lstStyle>
          <a:p>
            <a:endParaRPr/>
          </a:p>
        </p:txBody>
      </p:sp>
      <p:sp>
        <p:nvSpPr>
          <p:cNvPr id="127" name="Google Shape;127;p22"/>
          <p:cNvSpPr txBox="1">
            <a:spLocks noGrp="1"/>
          </p:cNvSpPr>
          <p:nvPr>
            <p:ph type="subTitle" idx="14"/>
          </p:nvPr>
        </p:nvSpPr>
        <p:spPr>
          <a:xfrm>
            <a:off x="5548577" y="4139918"/>
            <a:ext cx="2354100" cy="40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128" name="Google Shape;128;p22"/>
          <p:cNvSpPr txBox="1">
            <a:spLocks noGrp="1"/>
          </p:cNvSpPr>
          <p:nvPr>
            <p:ph type="title" idx="15"/>
          </p:nvPr>
        </p:nvSpPr>
        <p:spPr>
          <a:xfrm>
            <a:off x="624561" y="361226"/>
            <a:ext cx="3702900" cy="896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list">
  <p:cSld name="CUSTOM_13">
    <p:spTree>
      <p:nvGrpSpPr>
        <p:cNvPr id="1" name="Shape 129"/>
        <p:cNvGrpSpPr/>
        <p:nvPr/>
      </p:nvGrpSpPr>
      <p:grpSpPr>
        <a:xfrm>
          <a:off x="0" y="0"/>
          <a:ext cx="0" cy="0"/>
          <a:chOff x="0" y="0"/>
          <a:chExt cx="0" cy="0"/>
        </a:xfrm>
      </p:grpSpPr>
      <p:sp>
        <p:nvSpPr>
          <p:cNvPr id="130" name="Google Shape;130;p23"/>
          <p:cNvSpPr txBox="1">
            <a:spLocks noGrp="1"/>
          </p:cNvSpPr>
          <p:nvPr>
            <p:ph type="body" idx="1"/>
          </p:nvPr>
        </p:nvSpPr>
        <p:spPr>
          <a:xfrm>
            <a:off x="618973" y="1461925"/>
            <a:ext cx="3450300" cy="22653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SzPts val="1600"/>
              <a:buFont typeface="Nunito Light"/>
              <a:buChar char="●"/>
              <a:defRPr/>
            </a:lvl1pPr>
            <a:lvl2pPr marL="914400" lvl="1" indent="-330200" rtl="0">
              <a:spcBef>
                <a:spcPts val="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04800" rtl="0">
              <a:spcBef>
                <a:spcPts val="1600"/>
              </a:spcBef>
              <a:spcAft>
                <a:spcPts val="1600"/>
              </a:spcAft>
              <a:buSzPts val="1200"/>
              <a:buFont typeface="Nunito Light"/>
              <a:buChar char="■"/>
              <a:defRPr/>
            </a:lvl9pPr>
          </a:lstStyle>
          <a:p>
            <a:endParaRPr/>
          </a:p>
        </p:txBody>
      </p:sp>
      <p:sp>
        <p:nvSpPr>
          <p:cNvPr id="131" name="Google Shape;131;p23"/>
          <p:cNvSpPr txBox="1">
            <a:spLocks noGrp="1"/>
          </p:cNvSpPr>
          <p:nvPr>
            <p:ph type="title"/>
          </p:nvPr>
        </p:nvSpPr>
        <p:spPr>
          <a:xfrm>
            <a:off x="618969" y="345189"/>
            <a:ext cx="4441200" cy="789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2" name="Google Shape;132;p23"/>
          <p:cNvSpPr txBox="1">
            <a:spLocks noGrp="1"/>
          </p:cNvSpPr>
          <p:nvPr>
            <p:ph type="body" idx="2"/>
          </p:nvPr>
        </p:nvSpPr>
        <p:spPr>
          <a:xfrm>
            <a:off x="4927648" y="1461925"/>
            <a:ext cx="3450300" cy="22653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SzPts val="1600"/>
              <a:buFont typeface="Nunito Light"/>
              <a:buChar char="●"/>
              <a:defRPr/>
            </a:lvl1pPr>
            <a:lvl2pPr marL="914400" lvl="1" indent="-330200" rtl="0">
              <a:spcBef>
                <a:spcPts val="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04800" rtl="0">
              <a:spcBef>
                <a:spcPts val="1600"/>
              </a:spcBef>
              <a:spcAft>
                <a:spcPts val="1600"/>
              </a:spcAft>
              <a:buSzPts val="1200"/>
              <a:buFont typeface="Nunito Light"/>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14">
    <p:spTree>
      <p:nvGrpSpPr>
        <p:cNvPr id="1" name="Shape 133"/>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5"/>
        <p:cNvGrpSpPr/>
        <p:nvPr/>
      </p:nvGrpSpPr>
      <p:grpSpPr>
        <a:xfrm>
          <a:off x="0" y="0"/>
          <a:ext cx="0" cy="0"/>
          <a:chOff x="0" y="0"/>
          <a:chExt cx="0" cy="0"/>
        </a:xfrm>
      </p:grpSpPr>
      <p:sp>
        <p:nvSpPr>
          <p:cNvPr id="136" name="Google Shape;136;p26"/>
          <p:cNvSpPr txBox="1">
            <a:spLocks noGrp="1"/>
          </p:cNvSpPr>
          <p:nvPr>
            <p:ph type="dt" idx="10"/>
          </p:nvPr>
        </p:nvSpPr>
        <p:spPr>
          <a:xfrm>
            <a:off x="6172200" y="4629150"/>
            <a:ext cx="2514600" cy="2739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1" i="0" u="none" strike="noStrike" cap="none">
                <a:solidFill>
                  <a:srgbClr val="7F7F7F"/>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7" name="Google Shape;137;p26"/>
          <p:cNvSpPr txBox="1">
            <a:spLocks noGrp="1"/>
          </p:cNvSpPr>
          <p:nvPr>
            <p:ph type="ftr" idx="11"/>
          </p:nvPr>
        </p:nvSpPr>
        <p:spPr>
          <a:xfrm>
            <a:off x="457199" y="4629150"/>
            <a:ext cx="33528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1" i="0" u="none" strike="noStrike" cap="none">
                <a:solidFill>
                  <a:srgbClr val="7F7F7F"/>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8" name="Google Shape;138;p26"/>
          <p:cNvSpPr txBox="1">
            <a:spLocks noGrp="1"/>
          </p:cNvSpPr>
          <p:nvPr>
            <p:ph type="sldNum" idx="12"/>
          </p:nvPr>
        </p:nvSpPr>
        <p:spPr>
          <a:xfrm>
            <a:off x="3810000" y="4629150"/>
            <a:ext cx="18288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1" i="0" u="none" strike="noStrike" cap="none">
                <a:solidFill>
                  <a:srgbClr val="7F7F7F"/>
                </a:solidFill>
                <a:latin typeface="Trebuchet MS"/>
                <a:ea typeface="Trebuchet MS"/>
                <a:cs typeface="Trebuchet MS"/>
                <a:sym typeface="Trebuchet MS"/>
              </a:defRPr>
            </a:lvl1pPr>
            <a:lvl2pPr marL="0" marR="0" lvl="1" indent="0" algn="ctr" rtl="0">
              <a:spcBef>
                <a:spcPts val="0"/>
              </a:spcBef>
              <a:buNone/>
              <a:defRPr sz="1200" b="1" i="0" u="none" strike="noStrike" cap="none">
                <a:solidFill>
                  <a:srgbClr val="7F7F7F"/>
                </a:solidFill>
                <a:latin typeface="Trebuchet MS"/>
                <a:ea typeface="Trebuchet MS"/>
                <a:cs typeface="Trebuchet MS"/>
                <a:sym typeface="Trebuchet MS"/>
              </a:defRPr>
            </a:lvl2pPr>
            <a:lvl3pPr marL="0" marR="0" lvl="2" indent="0" algn="ctr" rtl="0">
              <a:spcBef>
                <a:spcPts val="0"/>
              </a:spcBef>
              <a:buNone/>
              <a:defRPr sz="1200" b="1" i="0" u="none" strike="noStrike" cap="none">
                <a:solidFill>
                  <a:srgbClr val="7F7F7F"/>
                </a:solidFill>
                <a:latin typeface="Trebuchet MS"/>
                <a:ea typeface="Trebuchet MS"/>
                <a:cs typeface="Trebuchet MS"/>
                <a:sym typeface="Trebuchet MS"/>
              </a:defRPr>
            </a:lvl3pPr>
            <a:lvl4pPr marL="0" marR="0" lvl="3" indent="0" algn="ctr" rtl="0">
              <a:spcBef>
                <a:spcPts val="0"/>
              </a:spcBef>
              <a:buNone/>
              <a:defRPr sz="1200" b="1" i="0" u="none" strike="noStrike" cap="none">
                <a:solidFill>
                  <a:srgbClr val="7F7F7F"/>
                </a:solidFill>
                <a:latin typeface="Trebuchet MS"/>
                <a:ea typeface="Trebuchet MS"/>
                <a:cs typeface="Trebuchet MS"/>
                <a:sym typeface="Trebuchet MS"/>
              </a:defRPr>
            </a:lvl4pPr>
            <a:lvl5pPr marL="0" marR="0" lvl="4" indent="0" algn="ctr" rtl="0">
              <a:spcBef>
                <a:spcPts val="0"/>
              </a:spcBef>
              <a:buNone/>
              <a:defRPr sz="1200" b="1" i="0" u="none" strike="noStrike" cap="none">
                <a:solidFill>
                  <a:srgbClr val="7F7F7F"/>
                </a:solidFill>
                <a:latin typeface="Trebuchet MS"/>
                <a:ea typeface="Trebuchet MS"/>
                <a:cs typeface="Trebuchet MS"/>
                <a:sym typeface="Trebuchet MS"/>
              </a:defRPr>
            </a:lvl5pPr>
            <a:lvl6pPr marL="0" marR="0" lvl="5" indent="0" algn="ctr" rtl="0">
              <a:spcBef>
                <a:spcPts val="0"/>
              </a:spcBef>
              <a:buNone/>
              <a:defRPr sz="1200" b="1" i="0" u="none" strike="noStrike" cap="none">
                <a:solidFill>
                  <a:srgbClr val="7F7F7F"/>
                </a:solidFill>
                <a:latin typeface="Trebuchet MS"/>
                <a:ea typeface="Trebuchet MS"/>
                <a:cs typeface="Trebuchet MS"/>
                <a:sym typeface="Trebuchet MS"/>
              </a:defRPr>
            </a:lvl6pPr>
            <a:lvl7pPr marL="0" marR="0" lvl="6" indent="0" algn="ctr" rtl="0">
              <a:spcBef>
                <a:spcPts val="0"/>
              </a:spcBef>
              <a:buNone/>
              <a:defRPr sz="1200" b="1" i="0" u="none" strike="noStrike" cap="none">
                <a:solidFill>
                  <a:srgbClr val="7F7F7F"/>
                </a:solidFill>
                <a:latin typeface="Trebuchet MS"/>
                <a:ea typeface="Trebuchet MS"/>
                <a:cs typeface="Trebuchet MS"/>
                <a:sym typeface="Trebuchet MS"/>
              </a:defRPr>
            </a:lvl7pPr>
            <a:lvl8pPr marL="0" marR="0" lvl="7" indent="0" algn="ctr" rtl="0">
              <a:spcBef>
                <a:spcPts val="0"/>
              </a:spcBef>
              <a:buNone/>
              <a:defRPr sz="1200" b="1" i="0" u="none" strike="noStrike" cap="none">
                <a:solidFill>
                  <a:srgbClr val="7F7F7F"/>
                </a:solidFill>
                <a:latin typeface="Trebuchet MS"/>
                <a:ea typeface="Trebuchet MS"/>
                <a:cs typeface="Trebuchet MS"/>
                <a:sym typeface="Trebuchet MS"/>
              </a:defRPr>
            </a:lvl8pPr>
            <a:lvl9pPr marL="0" marR="0" lvl="8" indent="0" algn="ctr" rtl="0">
              <a:spcBef>
                <a:spcPts val="0"/>
              </a:spcBef>
              <a:buNone/>
              <a:defRPr sz="1200" b="1" i="0" u="none" strike="noStrike" cap="none">
                <a:solidFill>
                  <a:srgbClr val="7F7F7F"/>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sp>
        <p:nvSpPr>
          <p:cNvPr id="139" name="Google Shape;139;p26"/>
          <p:cNvSpPr txBox="1">
            <a:spLocks noGrp="1"/>
          </p:cNvSpPr>
          <p:nvPr>
            <p:ph type="title"/>
          </p:nvPr>
        </p:nvSpPr>
        <p:spPr>
          <a:xfrm>
            <a:off x="1793289" y="3279126"/>
            <a:ext cx="6512400" cy="8574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rgbClr val="7D8C4C"/>
              </a:buClr>
              <a:buSzPts val="5888"/>
              <a:buFont typeface="Georgia"/>
              <a:buChar char="*"/>
              <a:defRPr sz="4600" b="1"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2800"/>
              <a:buNone/>
              <a:defRPr sz="1800" b="0" i="0" u="none" strike="noStrike" cap="none">
                <a:solidFill>
                  <a:schemeClr val="dk2"/>
                </a:solidFill>
              </a:defRPr>
            </a:lvl2pPr>
            <a:lvl3pPr marR="0" lvl="2" algn="l" rtl="0">
              <a:spcBef>
                <a:spcPts val="0"/>
              </a:spcBef>
              <a:spcAft>
                <a:spcPts val="0"/>
              </a:spcAft>
              <a:buSzPts val="2800"/>
              <a:buNone/>
              <a:defRPr sz="1800" b="0" i="0" u="none" strike="noStrike" cap="none">
                <a:solidFill>
                  <a:schemeClr val="dk2"/>
                </a:solidFill>
              </a:defRPr>
            </a:lvl3pPr>
            <a:lvl4pPr marR="0" lvl="3" algn="l" rtl="0">
              <a:spcBef>
                <a:spcPts val="0"/>
              </a:spcBef>
              <a:spcAft>
                <a:spcPts val="0"/>
              </a:spcAft>
              <a:buSzPts val="2800"/>
              <a:buNone/>
              <a:defRPr sz="1800" b="0" i="0" u="none" strike="noStrike" cap="none">
                <a:solidFill>
                  <a:schemeClr val="dk2"/>
                </a:solidFill>
              </a:defRPr>
            </a:lvl4pPr>
            <a:lvl5pPr marR="0" lvl="4" algn="l" rtl="0">
              <a:spcBef>
                <a:spcPts val="0"/>
              </a:spcBef>
              <a:spcAft>
                <a:spcPts val="0"/>
              </a:spcAft>
              <a:buSzPts val="2800"/>
              <a:buNone/>
              <a:defRPr sz="1800" b="0" i="0" u="none" strike="noStrike" cap="none">
                <a:solidFill>
                  <a:schemeClr val="dk2"/>
                </a:solidFill>
              </a:defRPr>
            </a:lvl5pPr>
            <a:lvl6pPr marR="0" lvl="5" algn="l" rtl="0">
              <a:spcBef>
                <a:spcPts val="0"/>
              </a:spcBef>
              <a:spcAft>
                <a:spcPts val="0"/>
              </a:spcAft>
              <a:buSzPts val="2800"/>
              <a:buNone/>
              <a:defRPr sz="1800" b="0" i="0" u="none" strike="noStrike" cap="none">
                <a:solidFill>
                  <a:schemeClr val="dk2"/>
                </a:solidFill>
              </a:defRPr>
            </a:lvl6pPr>
            <a:lvl7pPr marR="0" lvl="6" algn="l" rtl="0">
              <a:spcBef>
                <a:spcPts val="0"/>
              </a:spcBef>
              <a:spcAft>
                <a:spcPts val="0"/>
              </a:spcAft>
              <a:buSzPts val="2800"/>
              <a:buNone/>
              <a:defRPr sz="1800" b="0" i="0" u="none" strike="noStrike" cap="none">
                <a:solidFill>
                  <a:schemeClr val="dk2"/>
                </a:solidFill>
              </a:defRPr>
            </a:lvl7pPr>
            <a:lvl8pPr marR="0" lvl="7" algn="l" rtl="0">
              <a:spcBef>
                <a:spcPts val="0"/>
              </a:spcBef>
              <a:spcAft>
                <a:spcPts val="0"/>
              </a:spcAft>
              <a:buSzPts val="2800"/>
              <a:buNone/>
              <a:defRPr sz="1800" b="0" i="0" u="none" strike="noStrike" cap="none">
                <a:solidFill>
                  <a:schemeClr val="dk2"/>
                </a:solidFill>
              </a:defRPr>
            </a:lvl8pPr>
            <a:lvl9pPr marR="0" lvl="8" algn="l" rtl="0">
              <a:spcBef>
                <a:spcPts val="0"/>
              </a:spcBef>
              <a:spcAft>
                <a:spcPts val="0"/>
              </a:spcAft>
              <a:buSzPts val="2800"/>
              <a:buNone/>
              <a:defRPr sz="1800" b="0" i="0" u="none" strike="noStrike" cap="none">
                <a:solidFill>
                  <a:schemeClr val="dk2"/>
                </a:solidFill>
              </a:defRPr>
            </a:lvl9pPr>
          </a:lstStyle>
          <a:p>
            <a:endParaRPr/>
          </a:p>
        </p:txBody>
      </p:sp>
      <p:sp>
        <p:nvSpPr>
          <p:cNvPr id="140" name="Google Shape;140;p26"/>
          <p:cNvSpPr txBox="1">
            <a:spLocks noGrp="1"/>
          </p:cNvSpPr>
          <p:nvPr>
            <p:ph type="body" idx="1"/>
          </p:nvPr>
        </p:nvSpPr>
        <p:spPr>
          <a:xfrm>
            <a:off x="1143000" y="548640"/>
            <a:ext cx="6400800" cy="2605800"/>
          </a:xfrm>
          <a:prstGeom prst="rect">
            <a:avLst/>
          </a:prstGeom>
          <a:noFill/>
          <a:ln>
            <a:noFill/>
          </a:ln>
        </p:spPr>
        <p:txBody>
          <a:bodyPr spcFirstLastPara="1" wrap="square" lIns="91425" tIns="45700" rIns="91425" bIns="45700" anchor="t" anchorCtr="0">
            <a:noAutofit/>
          </a:bodyPr>
          <a:lstStyle>
            <a:lvl1pPr marL="457200" marR="0" lvl="0" indent="-410210" algn="l" rtl="0">
              <a:spcBef>
                <a:spcPts val="440"/>
              </a:spcBef>
              <a:spcAft>
                <a:spcPts val="0"/>
              </a:spcAft>
              <a:buClr>
                <a:srgbClr val="7D8C4C"/>
              </a:buClr>
              <a:buSzPts val="2860"/>
              <a:buFont typeface="Georgia"/>
              <a:buChar char="*"/>
              <a:defRPr sz="2200" b="0" i="0" u="none" strike="noStrike" cap="none">
                <a:solidFill>
                  <a:srgbClr val="3F3F3F"/>
                </a:solidFill>
                <a:latin typeface="Trebuchet MS"/>
                <a:ea typeface="Trebuchet MS"/>
                <a:cs typeface="Trebuchet MS"/>
                <a:sym typeface="Trebuchet MS"/>
              </a:defRPr>
            </a:lvl1pPr>
            <a:lvl2pPr marL="914400" marR="0" lvl="1" indent="-393700" algn="l" rtl="0">
              <a:spcBef>
                <a:spcPts val="400"/>
              </a:spcBef>
              <a:spcAft>
                <a:spcPts val="0"/>
              </a:spcAft>
              <a:buClr>
                <a:srgbClr val="7D8C4C"/>
              </a:buClr>
              <a:buSzPts val="2600"/>
              <a:buFont typeface="Georgia"/>
              <a:buChar char="*"/>
              <a:defRPr sz="2000" b="0" i="0" u="none" strike="noStrike" cap="none">
                <a:solidFill>
                  <a:srgbClr val="3F3F3F"/>
                </a:solidFill>
                <a:latin typeface="Trebuchet MS"/>
                <a:ea typeface="Trebuchet MS"/>
                <a:cs typeface="Trebuchet MS"/>
                <a:sym typeface="Trebuchet MS"/>
              </a:defRPr>
            </a:lvl2pPr>
            <a:lvl3pPr marL="1371600" marR="0" lvl="2" indent="-377189" algn="l" rtl="0">
              <a:spcBef>
                <a:spcPts val="360"/>
              </a:spcBef>
              <a:spcAft>
                <a:spcPts val="0"/>
              </a:spcAft>
              <a:buClr>
                <a:srgbClr val="7D8C4C"/>
              </a:buClr>
              <a:buSzPts val="2340"/>
              <a:buFont typeface="Georgia"/>
              <a:buChar char="*"/>
              <a:defRPr sz="1800" b="0" i="0" u="none" strike="noStrike" cap="none">
                <a:solidFill>
                  <a:srgbClr val="3F3F3F"/>
                </a:solidFill>
                <a:latin typeface="Trebuchet MS"/>
                <a:ea typeface="Trebuchet MS"/>
                <a:cs typeface="Trebuchet MS"/>
                <a:sym typeface="Trebuchet MS"/>
              </a:defRPr>
            </a:lvl3pPr>
            <a:lvl4pPr marL="1828800" marR="0" lvl="3" indent="-360680" algn="l" rtl="0">
              <a:spcBef>
                <a:spcPts val="320"/>
              </a:spcBef>
              <a:spcAft>
                <a:spcPts val="0"/>
              </a:spcAft>
              <a:buClr>
                <a:srgbClr val="7D8C4C"/>
              </a:buClr>
              <a:buSzPts val="2080"/>
              <a:buFont typeface="Georgia"/>
              <a:buChar char="*"/>
              <a:defRPr sz="1600" b="0" i="0" u="none" strike="noStrike" cap="none">
                <a:solidFill>
                  <a:srgbClr val="3F3F3F"/>
                </a:solidFill>
                <a:latin typeface="Trebuchet MS"/>
                <a:ea typeface="Trebuchet MS"/>
                <a:cs typeface="Trebuchet MS"/>
                <a:sym typeface="Trebuchet MS"/>
              </a:defRPr>
            </a:lvl4pPr>
            <a:lvl5pPr marL="2286000" marR="0" lvl="4" indent="-344170" algn="l" rtl="0">
              <a:spcBef>
                <a:spcPts val="300"/>
              </a:spcBef>
              <a:spcAft>
                <a:spcPts val="0"/>
              </a:spcAft>
              <a:buClr>
                <a:srgbClr val="7D8C4C"/>
              </a:buClr>
              <a:buSzPts val="1820"/>
              <a:buFont typeface="Georgia"/>
              <a:buChar char="*"/>
              <a:defRPr sz="1400" b="0" i="0" u="none" strike="noStrike" cap="none">
                <a:solidFill>
                  <a:srgbClr val="3F3F3F"/>
                </a:solidFill>
                <a:latin typeface="Trebuchet MS"/>
                <a:ea typeface="Trebuchet MS"/>
                <a:cs typeface="Trebuchet MS"/>
                <a:sym typeface="Trebuchet MS"/>
              </a:defRPr>
            </a:lvl5pPr>
            <a:lvl6pPr marL="2743200" marR="0" lvl="5" indent="-344170" algn="l" rtl="0">
              <a:spcBef>
                <a:spcPts val="300"/>
              </a:spcBef>
              <a:spcAft>
                <a:spcPts val="0"/>
              </a:spcAft>
              <a:buClr>
                <a:srgbClr val="7D8C4C"/>
              </a:buClr>
              <a:buSzPts val="1820"/>
              <a:buFont typeface="Georgia"/>
              <a:buChar char="*"/>
              <a:defRPr sz="1400" b="0" i="0" u="none" strike="noStrike" cap="none">
                <a:solidFill>
                  <a:srgbClr val="3F3F3F"/>
                </a:solidFill>
                <a:latin typeface="Trebuchet MS"/>
                <a:ea typeface="Trebuchet MS"/>
                <a:cs typeface="Trebuchet MS"/>
                <a:sym typeface="Trebuchet MS"/>
              </a:defRPr>
            </a:lvl6pPr>
            <a:lvl7pPr marL="3200400" marR="0" lvl="6" indent="-344170" algn="l" rtl="0">
              <a:spcBef>
                <a:spcPts val="300"/>
              </a:spcBef>
              <a:spcAft>
                <a:spcPts val="0"/>
              </a:spcAft>
              <a:buClr>
                <a:srgbClr val="7D8C4C"/>
              </a:buClr>
              <a:buSzPts val="1820"/>
              <a:buFont typeface="Georgia"/>
              <a:buChar char="*"/>
              <a:defRPr sz="1400" b="0" i="0" u="none" strike="noStrike" cap="none">
                <a:solidFill>
                  <a:srgbClr val="3F3F3F"/>
                </a:solidFill>
                <a:latin typeface="Trebuchet MS"/>
                <a:ea typeface="Trebuchet MS"/>
                <a:cs typeface="Trebuchet MS"/>
                <a:sym typeface="Trebuchet MS"/>
              </a:defRPr>
            </a:lvl7pPr>
            <a:lvl8pPr marL="3657600" marR="0" lvl="7" indent="-344170" algn="l" rtl="0">
              <a:spcBef>
                <a:spcPts val="300"/>
              </a:spcBef>
              <a:spcAft>
                <a:spcPts val="0"/>
              </a:spcAft>
              <a:buClr>
                <a:srgbClr val="7D8C4C"/>
              </a:buClr>
              <a:buSzPts val="1820"/>
              <a:buFont typeface="Georgia"/>
              <a:buChar char="*"/>
              <a:defRPr sz="1400" b="0" i="0" u="none" strike="noStrike" cap="none">
                <a:solidFill>
                  <a:srgbClr val="3F3F3F"/>
                </a:solidFill>
                <a:latin typeface="Trebuchet MS"/>
                <a:ea typeface="Trebuchet MS"/>
                <a:cs typeface="Trebuchet MS"/>
                <a:sym typeface="Trebuchet MS"/>
              </a:defRPr>
            </a:lvl8pPr>
            <a:lvl9pPr marL="4114800" marR="0" lvl="8" indent="-344170" algn="l" rtl="0">
              <a:spcBef>
                <a:spcPts val="300"/>
              </a:spcBef>
              <a:spcAft>
                <a:spcPts val="300"/>
              </a:spcAft>
              <a:buClr>
                <a:srgbClr val="7D8C4C"/>
              </a:buClr>
              <a:buSzPts val="1820"/>
              <a:buFont typeface="Georgia"/>
              <a:buChar char="*"/>
              <a:defRPr sz="1400" b="0" i="0" u="none" strike="noStrike" cap="none">
                <a:solidFill>
                  <a:srgbClr val="3F3F3F"/>
                </a:solidFill>
                <a:latin typeface="Trebuchet MS"/>
                <a:ea typeface="Trebuchet MS"/>
                <a:cs typeface="Trebuchet MS"/>
                <a:sym typeface="Trebuchet MS"/>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with leaves">
  <p:cSld name="BLANK_2">
    <p:bg>
      <p:bgPr>
        <a:solidFill>
          <a:srgbClr val="9BCF63"/>
        </a:solidFill>
        <a:effectLst/>
      </p:bgPr>
    </p:bg>
    <p:spTree>
      <p:nvGrpSpPr>
        <p:cNvPr id="1" name="Shape 141"/>
        <p:cNvGrpSpPr/>
        <p:nvPr/>
      </p:nvGrpSpPr>
      <p:grpSpPr>
        <a:xfrm>
          <a:off x="0" y="0"/>
          <a:ext cx="0" cy="0"/>
          <a:chOff x="0" y="0"/>
          <a:chExt cx="0" cy="0"/>
        </a:xfrm>
      </p:grpSpPr>
      <p:sp>
        <p:nvSpPr>
          <p:cNvPr id="142" name="Google Shape;142;p27"/>
          <p:cNvSpPr txBox="1">
            <a:spLocks noGrp="1"/>
          </p:cNvSpPr>
          <p:nvPr>
            <p:ph type="sldNum" idx="12"/>
          </p:nvPr>
        </p:nvSpPr>
        <p:spPr>
          <a:xfrm>
            <a:off x="76209" y="4749851"/>
            <a:ext cx="548700" cy="393600"/>
          </a:xfrm>
          <a:prstGeom prst="rect">
            <a:avLst/>
          </a:prstGeom>
          <a:noFill/>
          <a:ln>
            <a:noFill/>
          </a:ln>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
        <p:nvSpPr>
          <p:cNvPr id="143" name="Google Shape;143;p27"/>
          <p:cNvSpPr/>
          <p:nvPr/>
        </p:nvSpPr>
        <p:spPr>
          <a:xfrm rot="3560713">
            <a:off x="7919979" y="4139908"/>
            <a:ext cx="1129759" cy="685684"/>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7"/>
          <p:cNvSpPr/>
          <p:nvPr/>
        </p:nvSpPr>
        <p:spPr>
          <a:xfrm rot="1619439">
            <a:off x="7518911" y="3963338"/>
            <a:ext cx="440102" cy="657294"/>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7"/>
          <p:cNvSpPr/>
          <p:nvPr/>
        </p:nvSpPr>
        <p:spPr>
          <a:xfrm rot="-5564790">
            <a:off x="1156803" y="211500"/>
            <a:ext cx="672035" cy="536827"/>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7"/>
          <p:cNvSpPr/>
          <p:nvPr/>
        </p:nvSpPr>
        <p:spPr>
          <a:xfrm rot="8585060">
            <a:off x="241104" y="264328"/>
            <a:ext cx="975659" cy="1597185"/>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1B148"/>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1"/>
        <p:cNvGrpSpPr/>
        <p:nvPr/>
      </p:nvGrpSpPr>
      <p:grpSpPr>
        <a:xfrm>
          <a:off x="0" y="0"/>
          <a:ext cx="0" cy="0"/>
          <a:chOff x="0" y="0"/>
          <a:chExt cx="0" cy="0"/>
        </a:xfrm>
      </p:grpSpPr>
      <p:sp>
        <p:nvSpPr>
          <p:cNvPr id="152" name="Google Shape;152;p29"/>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153;p29"/>
          <p:cNvGrpSpPr/>
          <p:nvPr/>
        </p:nvGrpSpPr>
        <p:grpSpPr>
          <a:xfrm>
            <a:off x="830392" y="1191256"/>
            <a:ext cx="745763" cy="45826"/>
            <a:chOff x="4580561" y="2589004"/>
            <a:chExt cx="1064464" cy="25200"/>
          </a:xfrm>
        </p:grpSpPr>
        <p:sp>
          <p:nvSpPr>
            <p:cNvPr id="154" name="Google Shape;154;p2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29"/>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157" name="Google Shape;157;p29"/>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58" name="Google Shape;158;p2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9"/>
        <p:cNvGrpSpPr/>
        <p:nvPr/>
      </p:nvGrpSpPr>
      <p:grpSpPr>
        <a:xfrm>
          <a:off x="0" y="0"/>
          <a:ext cx="0" cy="0"/>
          <a:chOff x="0" y="0"/>
          <a:chExt cx="0" cy="0"/>
        </a:xfrm>
      </p:grpSpPr>
      <p:grpSp>
        <p:nvGrpSpPr>
          <p:cNvPr id="160" name="Google Shape;160;p30"/>
          <p:cNvGrpSpPr/>
          <p:nvPr/>
        </p:nvGrpSpPr>
        <p:grpSpPr>
          <a:xfrm>
            <a:off x="830392" y="1191256"/>
            <a:ext cx="745763" cy="45826"/>
            <a:chOff x="4580561" y="2589004"/>
            <a:chExt cx="1064464" cy="25200"/>
          </a:xfrm>
        </p:grpSpPr>
        <p:sp>
          <p:nvSpPr>
            <p:cNvPr id="161" name="Google Shape;161;p30"/>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0"/>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 name="Google Shape;163;p30"/>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4" name="Google Shape;164;p3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5"/>
        <p:cNvGrpSpPr/>
        <p:nvPr/>
      </p:nvGrpSpPr>
      <p:grpSpPr>
        <a:xfrm>
          <a:off x="0" y="0"/>
          <a:ext cx="0" cy="0"/>
          <a:chOff x="0" y="0"/>
          <a:chExt cx="0" cy="0"/>
        </a:xfrm>
      </p:grpSpPr>
      <p:sp>
        <p:nvSpPr>
          <p:cNvPr id="166" name="Google Shape;166;p31"/>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 name="Google Shape;167;p31"/>
          <p:cNvGrpSpPr/>
          <p:nvPr/>
        </p:nvGrpSpPr>
        <p:grpSpPr>
          <a:xfrm>
            <a:off x="830392" y="1191256"/>
            <a:ext cx="745763" cy="45826"/>
            <a:chOff x="4580561" y="2589004"/>
            <a:chExt cx="1064464" cy="25200"/>
          </a:xfrm>
        </p:grpSpPr>
        <p:sp>
          <p:nvSpPr>
            <p:cNvPr id="168" name="Google Shape;168;p3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1"/>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3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71" name="Google Shape;171;p31"/>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72" name="Google Shape;172;p3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subTitle" idx="1"/>
          </p:nvPr>
        </p:nvSpPr>
        <p:spPr>
          <a:xfrm flipH="1">
            <a:off x="545700" y="2263050"/>
            <a:ext cx="3607200" cy="1589100"/>
          </a:xfrm>
          <a:prstGeom prst="rect">
            <a:avLst/>
          </a:prstGeom>
        </p:spPr>
        <p:txBody>
          <a:bodyPr spcFirstLastPara="1" wrap="square" lIns="91425" tIns="91425" rIns="91425" bIns="91425" anchor="ctr" anchorCtr="0">
            <a:noAutofit/>
          </a:bodyPr>
          <a:lstStyle>
            <a:lvl1pPr marR="0" lvl="0" rtl="0">
              <a:lnSpc>
                <a:spcPct val="100000"/>
              </a:lnSpc>
              <a:spcBef>
                <a:spcPts val="0"/>
              </a:spcBef>
              <a:spcAft>
                <a:spcPts val="0"/>
              </a:spcAft>
              <a:buSzPts val="2400"/>
              <a:buNone/>
              <a:defRPr>
                <a:highlight>
                  <a:schemeClr val="lt1"/>
                </a:highlight>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7" name="Google Shape;17;p4"/>
          <p:cNvSpPr txBox="1">
            <a:spLocks noGrp="1"/>
          </p:cNvSpPr>
          <p:nvPr>
            <p:ph type="title"/>
          </p:nvPr>
        </p:nvSpPr>
        <p:spPr>
          <a:xfrm>
            <a:off x="606975" y="349775"/>
            <a:ext cx="4441200" cy="789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3"/>
        <p:cNvGrpSpPr/>
        <p:nvPr/>
      </p:nvGrpSpPr>
      <p:grpSpPr>
        <a:xfrm>
          <a:off x="0" y="0"/>
          <a:ext cx="0" cy="0"/>
          <a:chOff x="0" y="0"/>
          <a:chExt cx="0" cy="0"/>
        </a:xfrm>
      </p:grpSpPr>
      <p:sp>
        <p:nvSpPr>
          <p:cNvPr id="174" name="Google Shape;174;p32"/>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 name="Google Shape;175;p32"/>
          <p:cNvGrpSpPr/>
          <p:nvPr/>
        </p:nvGrpSpPr>
        <p:grpSpPr>
          <a:xfrm>
            <a:off x="830392" y="1191256"/>
            <a:ext cx="745763" cy="45826"/>
            <a:chOff x="4580561" y="2589004"/>
            <a:chExt cx="1064464" cy="25200"/>
          </a:xfrm>
        </p:grpSpPr>
        <p:sp>
          <p:nvSpPr>
            <p:cNvPr id="176" name="Google Shape;176;p3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32"/>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79" name="Google Shape;179;p32"/>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80" name="Google Shape;180;p32"/>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81" name="Google Shape;181;p3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2"/>
        <p:cNvGrpSpPr/>
        <p:nvPr/>
      </p:nvGrpSpPr>
      <p:grpSpPr>
        <a:xfrm>
          <a:off x="0" y="0"/>
          <a:ext cx="0" cy="0"/>
          <a:chOff x="0" y="0"/>
          <a:chExt cx="0" cy="0"/>
        </a:xfrm>
      </p:grpSpPr>
      <p:sp>
        <p:nvSpPr>
          <p:cNvPr id="183" name="Google Shape;183;p33"/>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 name="Google Shape;184;p33"/>
          <p:cNvGrpSpPr/>
          <p:nvPr/>
        </p:nvGrpSpPr>
        <p:grpSpPr>
          <a:xfrm>
            <a:off x="830392" y="1191256"/>
            <a:ext cx="745763" cy="45826"/>
            <a:chOff x="4580561" y="2589004"/>
            <a:chExt cx="1064464" cy="25200"/>
          </a:xfrm>
        </p:grpSpPr>
        <p:sp>
          <p:nvSpPr>
            <p:cNvPr id="185" name="Google Shape;185;p3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33"/>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88" name="Google Shape;188;p3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9"/>
        <p:cNvGrpSpPr/>
        <p:nvPr/>
      </p:nvGrpSpPr>
      <p:grpSpPr>
        <a:xfrm>
          <a:off x="0" y="0"/>
          <a:ext cx="0" cy="0"/>
          <a:chOff x="0" y="0"/>
          <a:chExt cx="0" cy="0"/>
        </a:xfrm>
      </p:grpSpPr>
      <p:sp>
        <p:nvSpPr>
          <p:cNvPr id="190" name="Google Shape;190;p3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 name="Google Shape;191;p34"/>
          <p:cNvGrpSpPr/>
          <p:nvPr/>
        </p:nvGrpSpPr>
        <p:grpSpPr>
          <a:xfrm>
            <a:off x="830392" y="1191256"/>
            <a:ext cx="745763" cy="45826"/>
            <a:chOff x="4580561" y="2589004"/>
            <a:chExt cx="1064464" cy="25200"/>
          </a:xfrm>
        </p:grpSpPr>
        <p:sp>
          <p:nvSpPr>
            <p:cNvPr id="192" name="Google Shape;192;p3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Google Shape;194;p34"/>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95" name="Google Shape;195;p34"/>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96" name="Google Shape;196;p3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7"/>
        <p:cNvGrpSpPr/>
        <p:nvPr/>
      </p:nvGrpSpPr>
      <p:grpSpPr>
        <a:xfrm>
          <a:off x="0" y="0"/>
          <a:ext cx="0" cy="0"/>
          <a:chOff x="0" y="0"/>
          <a:chExt cx="0" cy="0"/>
        </a:xfrm>
      </p:grpSpPr>
      <p:grpSp>
        <p:nvGrpSpPr>
          <p:cNvPr id="198" name="Google Shape;198;p35"/>
          <p:cNvGrpSpPr/>
          <p:nvPr/>
        </p:nvGrpSpPr>
        <p:grpSpPr>
          <a:xfrm>
            <a:off x="830392" y="4169130"/>
            <a:ext cx="745763" cy="45826"/>
            <a:chOff x="4580561" y="2589004"/>
            <a:chExt cx="1064464" cy="25200"/>
          </a:xfrm>
        </p:grpSpPr>
        <p:sp>
          <p:nvSpPr>
            <p:cNvPr id="199" name="Google Shape;199;p35"/>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5"/>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 name="Google Shape;201;p35"/>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202" name="Google Shape;202;p3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3"/>
        <p:cNvGrpSpPr/>
        <p:nvPr/>
      </p:nvGrpSpPr>
      <p:grpSpPr>
        <a:xfrm>
          <a:off x="0" y="0"/>
          <a:ext cx="0" cy="0"/>
          <a:chOff x="0" y="0"/>
          <a:chExt cx="0" cy="0"/>
        </a:xfrm>
      </p:grpSpPr>
      <p:sp>
        <p:nvSpPr>
          <p:cNvPr id="204" name="Google Shape;204;p36"/>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 name="Google Shape;205;p36"/>
          <p:cNvGrpSpPr/>
          <p:nvPr/>
        </p:nvGrpSpPr>
        <p:grpSpPr>
          <a:xfrm>
            <a:off x="830392" y="1191256"/>
            <a:ext cx="745763" cy="45826"/>
            <a:chOff x="4580561" y="2589004"/>
            <a:chExt cx="1064464" cy="25200"/>
          </a:xfrm>
        </p:grpSpPr>
        <p:sp>
          <p:nvSpPr>
            <p:cNvPr id="206" name="Google Shape;206;p3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208;p36"/>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209" name="Google Shape;209;p36"/>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10" name="Google Shape;210;p36"/>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11" name="Google Shape;211;p3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2"/>
        <p:cNvGrpSpPr/>
        <p:nvPr/>
      </p:nvGrpSpPr>
      <p:grpSpPr>
        <a:xfrm>
          <a:off x="0" y="0"/>
          <a:ext cx="0" cy="0"/>
          <a:chOff x="0" y="0"/>
          <a:chExt cx="0" cy="0"/>
        </a:xfrm>
      </p:grpSpPr>
      <p:sp>
        <p:nvSpPr>
          <p:cNvPr id="213" name="Google Shape;213;p37"/>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300"/>
              <a:buNone/>
              <a:defRPr/>
            </a:lvl1pPr>
          </a:lstStyle>
          <a:p>
            <a:endParaRPr/>
          </a:p>
        </p:txBody>
      </p:sp>
      <p:sp>
        <p:nvSpPr>
          <p:cNvPr id="214" name="Google Shape;214;p3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5"/>
        <p:cNvGrpSpPr/>
        <p:nvPr/>
      </p:nvGrpSpPr>
      <p:grpSpPr>
        <a:xfrm>
          <a:off x="0" y="0"/>
          <a:ext cx="0" cy="0"/>
          <a:chOff x="0" y="0"/>
          <a:chExt cx="0" cy="0"/>
        </a:xfrm>
      </p:grpSpPr>
      <p:grpSp>
        <p:nvGrpSpPr>
          <p:cNvPr id="216" name="Google Shape;216;p38"/>
          <p:cNvGrpSpPr/>
          <p:nvPr/>
        </p:nvGrpSpPr>
        <p:grpSpPr>
          <a:xfrm>
            <a:off x="830392" y="4169130"/>
            <a:ext cx="745763" cy="45826"/>
            <a:chOff x="4580561" y="2589004"/>
            <a:chExt cx="1064464" cy="25200"/>
          </a:xfrm>
        </p:grpSpPr>
        <p:sp>
          <p:nvSpPr>
            <p:cNvPr id="217" name="Google Shape;217;p3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38"/>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220" name="Google Shape;220;p38"/>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lt1"/>
              </a:buClr>
              <a:buSzPts val="1300"/>
              <a:buChar char="●"/>
              <a:defRPr>
                <a:solidFill>
                  <a:schemeClr val="lt1"/>
                </a:solidFill>
              </a:defRPr>
            </a:lvl1pPr>
            <a:lvl2pPr marL="914400" lvl="1" indent="-298450" rtl="0">
              <a:spcBef>
                <a:spcPts val="1600"/>
              </a:spcBef>
              <a:spcAft>
                <a:spcPts val="0"/>
              </a:spcAft>
              <a:buClr>
                <a:schemeClr val="lt1"/>
              </a:buClr>
              <a:buSzPts val="1100"/>
              <a:buChar char="○"/>
              <a:defRPr>
                <a:solidFill>
                  <a:schemeClr val="lt1"/>
                </a:solidFill>
              </a:defRPr>
            </a:lvl2pPr>
            <a:lvl3pPr marL="1371600" lvl="2" indent="-298450" rtl="0">
              <a:spcBef>
                <a:spcPts val="1600"/>
              </a:spcBef>
              <a:spcAft>
                <a:spcPts val="0"/>
              </a:spcAft>
              <a:buClr>
                <a:schemeClr val="lt1"/>
              </a:buClr>
              <a:buSzPts val="1100"/>
              <a:buChar char="■"/>
              <a:defRPr>
                <a:solidFill>
                  <a:schemeClr val="lt1"/>
                </a:solidFill>
              </a:defRPr>
            </a:lvl3pPr>
            <a:lvl4pPr marL="1828800" lvl="3" indent="-298450" rtl="0">
              <a:spcBef>
                <a:spcPts val="1600"/>
              </a:spcBef>
              <a:spcAft>
                <a:spcPts val="0"/>
              </a:spcAft>
              <a:buClr>
                <a:schemeClr val="lt1"/>
              </a:buClr>
              <a:buSzPts val="1100"/>
              <a:buChar char="●"/>
              <a:defRPr>
                <a:solidFill>
                  <a:schemeClr val="lt1"/>
                </a:solidFill>
              </a:defRPr>
            </a:lvl4pPr>
            <a:lvl5pPr marL="2286000" lvl="4" indent="-298450" rtl="0">
              <a:spcBef>
                <a:spcPts val="1600"/>
              </a:spcBef>
              <a:spcAft>
                <a:spcPts val="0"/>
              </a:spcAft>
              <a:buClr>
                <a:schemeClr val="lt1"/>
              </a:buClr>
              <a:buSzPts val="1100"/>
              <a:buChar char="○"/>
              <a:defRPr>
                <a:solidFill>
                  <a:schemeClr val="lt1"/>
                </a:solidFill>
              </a:defRPr>
            </a:lvl5pPr>
            <a:lvl6pPr marL="2743200" lvl="5" indent="-298450" rtl="0">
              <a:spcBef>
                <a:spcPts val="1600"/>
              </a:spcBef>
              <a:spcAft>
                <a:spcPts val="0"/>
              </a:spcAft>
              <a:buClr>
                <a:schemeClr val="lt1"/>
              </a:buClr>
              <a:buSzPts val="1100"/>
              <a:buChar char="■"/>
              <a:defRPr>
                <a:solidFill>
                  <a:schemeClr val="lt1"/>
                </a:solidFill>
              </a:defRPr>
            </a:lvl6pPr>
            <a:lvl7pPr marL="3200400" lvl="6" indent="-298450" rtl="0">
              <a:spcBef>
                <a:spcPts val="1600"/>
              </a:spcBef>
              <a:spcAft>
                <a:spcPts val="0"/>
              </a:spcAft>
              <a:buClr>
                <a:schemeClr val="lt1"/>
              </a:buClr>
              <a:buSzPts val="1100"/>
              <a:buChar char="●"/>
              <a:defRPr>
                <a:solidFill>
                  <a:schemeClr val="lt1"/>
                </a:solidFill>
              </a:defRPr>
            </a:lvl7pPr>
            <a:lvl8pPr marL="3657600" lvl="7" indent="-298450" rtl="0">
              <a:spcBef>
                <a:spcPts val="1600"/>
              </a:spcBef>
              <a:spcAft>
                <a:spcPts val="0"/>
              </a:spcAft>
              <a:buClr>
                <a:schemeClr val="lt1"/>
              </a:buClr>
              <a:buSzPts val="1100"/>
              <a:buChar char="○"/>
              <a:defRPr>
                <a:solidFill>
                  <a:schemeClr val="lt1"/>
                </a:solidFill>
              </a:defRPr>
            </a:lvl8pPr>
            <a:lvl9pPr marL="4114800" lvl="8" indent="-298450" rtl="0">
              <a:spcBef>
                <a:spcPts val="1600"/>
              </a:spcBef>
              <a:spcAft>
                <a:spcPts val="1600"/>
              </a:spcAft>
              <a:buClr>
                <a:schemeClr val="lt1"/>
              </a:buClr>
              <a:buSzPts val="1100"/>
              <a:buChar char="■"/>
              <a:defRPr>
                <a:solidFill>
                  <a:schemeClr val="lt1"/>
                </a:solidFill>
              </a:defRPr>
            </a:lvl9pPr>
          </a:lstStyle>
          <a:p>
            <a:endParaRPr/>
          </a:p>
        </p:txBody>
      </p:sp>
      <p:sp>
        <p:nvSpPr>
          <p:cNvPr id="221" name="Google Shape;221;p3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2"/>
        <p:cNvGrpSpPr/>
        <p:nvPr/>
      </p:nvGrpSpPr>
      <p:grpSpPr>
        <a:xfrm>
          <a:off x="0" y="0"/>
          <a:ext cx="0" cy="0"/>
          <a:chOff x="0" y="0"/>
          <a:chExt cx="0" cy="0"/>
        </a:xfrm>
      </p:grpSpPr>
      <p:sp>
        <p:nvSpPr>
          <p:cNvPr id="223" name="Google Shape;223;p3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with leaves">
  <p:cSld name="BLANK_2">
    <p:spTree>
      <p:nvGrpSpPr>
        <p:cNvPr id="1" name="Shape 224"/>
        <p:cNvGrpSpPr/>
        <p:nvPr/>
      </p:nvGrpSpPr>
      <p:grpSpPr>
        <a:xfrm>
          <a:off x="0" y="0"/>
          <a:ext cx="0" cy="0"/>
          <a:chOff x="0" y="0"/>
          <a:chExt cx="0" cy="0"/>
        </a:xfrm>
      </p:grpSpPr>
      <p:sp>
        <p:nvSpPr>
          <p:cNvPr id="225" name="Google Shape;225;p40"/>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226" name="Google Shape;226;p40"/>
          <p:cNvSpPr/>
          <p:nvPr/>
        </p:nvSpPr>
        <p:spPr>
          <a:xfrm rot="3560713">
            <a:off x="7919979" y="4139908"/>
            <a:ext cx="1129759" cy="685684"/>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0"/>
          <p:cNvSpPr/>
          <p:nvPr/>
        </p:nvSpPr>
        <p:spPr>
          <a:xfrm rot="1619439">
            <a:off x="7518911" y="3963338"/>
            <a:ext cx="440102" cy="657294"/>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0"/>
          <p:cNvSpPr/>
          <p:nvPr/>
        </p:nvSpPr>
        <p:spPr>
          <a:xfrm rot="-5564790">
            <a:off x="1156803" y="211500"/>
            <a:ext cx="672035" cy="536827"/>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rot="8585060">
            <a:off x="241104" y="264328"/>
            <a:ext cx="975659" cy="1597185"/>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1B148"/>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30"/>
        <p:cNvGrpSpPr/>
        <p:nvPr/>
      </p:nvGrpSpPr>
      <p:grpSpPr>
        <a:xfrm>
          <a:off x="0" y="0"/>
          <a:ext cx="0" cy="0"/>
          <a:chOff x="0" y="0"/>
          <a:chExt cx="0" cy="0"/>
        </a:xfrm>
      </p:grpSpPr>
      <p:sp>
        <p:nvSpPr>
          <p:cNvPr id="231" name="Google Shape;231;p41"/>
          <p:cNvSpPr/>
          <p:nvPr/>
        </p:nvSpPr>
        <p:spPr>
          <a:xfrm>
            <a:off x="0" y="0"/>
            <a:ext cx="9144093" cy="5143522"/>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1"/>
          <p:cNvSpPr/>
          <p:nvPr/>
        </p:nvSpPr>
        <p:spPr>
          <a:xfrm>
            <a:off x="1650244" y="3237827"/>
            <a:ext cx="930521" cy="1355672"/>
          </a:xfrm>
          <a:custGeom>
            <a:avLst/>
            <a:gdLst/>
            <a:ahLst/>
            <a:cxnLst/>
            <a:rect l="l" t="t"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1"/>
          <p:cNvSpPr/>
          <p:nvPr/>
        </p:nvSpPr>
        <p:spPr>
          <a:xfrm>
            <a:off x="7602686" y="3512916"/>
            <a:ext cx="1278848" cy="1021604"/>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1"/>
          <p:cNvSpPr/>
          <p:nvPr/>
        </p:nvSpPr>
        <p:spPr>
          <a:xfrm>
            <a:off x="6991883" y="3961149"/>
            <a:ext cx="566286" cy="927029"/>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1"/>
          <p:cNvSpPr/>
          <p:nvPr/>
        </p:nvSpPr>
        <p:spPr>
          <a:xfrm>
            <a:off x="0" y="2514602"/>
            <a:ext cx="1378855" cy="1907408"/>
          </a:xfrm>
          <a:custGeom>
            <a:avLst/>
            <a:gdLst/>
            <a:ahLst/>
            <a:cxnLst/>
            <a:rect l="l" t="t"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1"/>
          <p:cNvSpPr/>
          <p:nvPr/>
        </p:nvSpPr>
        <p:spPr>
          <a:xfrm>
            <a:off x="2114578" y="0"/>
            <a:ext cx="1107352" cy="964471"/>
          </a:xfrm>
          <a:custGeom>
            <a:avLst/>
            <a:gdLst/>
            <a:ahLst/>
            <a:cxnLst/>
            <a:rect l="l" t="t"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1"/>
          <p:cNvSpPr/>
          <p:nvPr/>
        </p:nvSpPr>
        <p:spPr>
          <a:xfrm>
            <a:off x="7600940" y="421461"/>
            <a:ext cx="1543076" cy="2686124"/>
          </a:xfrm>
          <a:custGeom>
            <a:avLst/>
            <a:gdLst/>
            <a:ahLst/>
            <a:cxnLst/>
            <a:rect l="l" t="t" r="r" b="b"/>
            <a:pathLst>
              <a:path w="15908" h="27692" extrusionOk="0">
                <a:moveTo>
                  <a:pt x="13846" y="1"/>
                </a:moveTo>
                <a:lnTo>
                  <a:pt x="13128" y="19"/>
                </a:lnTo>
                <a:lnTo>
                  <a:pt x="12428" y="74"/>
                </a:lnTo>
                <a:lnTo>
                  <a:pt x="11729" y="166"/>
                </a:lnTo>
                <a:lnTo>
                  <a:pt x="11047" y="277"/>
                </a:lnTo>
                <a:lnTo>
                  <a:pt x="10384" y="442"/>
                </a:lnTo>
                <a:lnTo>
                  <a:pt x="9722" y="627"/>
                </a:lnTo>
                <a:lnTo>
                  <a:pt x="9077" y="848"/>
                </a:lnTo>
                <a:lnTo>
                  <a:pt x="8451" y="1087"/>
                </a:lnTo>
                <a:lnTo>
                  <a:pt x="7844" y="1363"/>
                </a:lnTo>
                <a:lnTo>
                  <a:pt x="7255" y="1676"/>
                </a:lnTo>
                <a:lnTo>
                  <a:pt x="6665" y="2007"/>
                </a:lnTo>
                <a:lnTo>
                  <a:pt x="6113" y="2357"/>
                </a:lnTo>
                <a:lnTo>
                  <a:pt x="5561" y="2744"/>
                </a:lnTo>
                <a:lnTo>
                  <a:pt x="5045" y="3167"/>
                </a:lnTo>
                <a:lnTo>
                  <a:pt x="4530" y="3591"/>
                </a:lnTo>
                <a:lnTo>
                  <a:pt x="4051" y="4051"/>
                </a:lnTo>
                <a:lnTo>
                  <a:pt x="3591" y="4530"/>
                </a:lnTo>
                <a:lnTo>
                  <a:pt x="3167" y="5045"/>
                </a:lnTo>
                <a:lnTo>
                  <a:pt x="2744" y="5561"/>
                </a:lnTo>
                <a:lnTo>
                  <a:pt x="2357" y="6113"/>
                </a:lnTo>
                <a:lnTo>
                  <a:pt x="2007" y="6666"/>
                </a:lnTo>
                <a:lnTo>
                  <a:pt x="1676" y="7255"/>
                </a:lnTo>
                <a:lnTo>
                  <a:pt x="1363" y="7844"/>
                </a:lnTo>
                <a:lnTo>
                  <a:pt x="1087" y="8452"/>
                </a:lnTo>
                <a:lnTo>
                  <a:pt x="847" y="9078"/>
                </a:lnTo>
                <a:lnTo>
                  <a:pt x="626" y="9722"/>
                </a:lnTo>
                <a:lnTo>
                  <a:pt x="442" y="10385"/>
                </a:lnTo>
                <a:lnTo>
                  <a:pt x="276" y="11048"/>
                </a:lnTo>
                <a:lnTo>
                  <a:pt x="166" y="11729"/>
                </a:lnTo>
                <a:lnTo>
                  <a:pt x="74" y="12428"/>
                </a:lnTo>
                <a:lnTo>
                  <a:pt x="19" y="13128"/>
                </a:lnTo>
                <a:lnTo>
                  <a:pt x="0" y="13846"/>
                </a:lnTo>
                <a:lnTo>
                  <a:pt x="19" y="14564"/>
                </a:lnTo>
                <a:lnTo>
                  <a:pt x="74" y="15264"/>
                </a:lnTo>
                <a:lnTo>
                  <a:pt x="166" y="15964"/>
                </a:lnTo>
                <a:lnTo>
                  <a:pt x="276" y="16645"/>
                </a:lnTo>
                <a:lnTo>
                  <a:pt x="442" y="17308"/>
                </a:lnTo>
                <a:lnTo>
                  <a:pt x="626" y="17970"/>
                </a:lnTo>
                <a:lnTo>
                  <a:pt x="847" y="18615"/>
                </a:lnTo>
                <a:lnTo>
                  <a:pt x="1087" y="19241"/>
                </a:lnTo>
                <a:lnTo>
                  <a:pt x="1363" y="19848"/>
                </a:lnTo>
                <a:lnTo>
                  <a:pt x="1676" y="20438"/>
                </a:lnTo>
                <a:lnTo>
                  <a:pt x="2007" y="21027"/>
                </a:lnTo>
                <a:lnTo>
                  <a:pt x="2357" y="21579"/>
                </a:lnTo>
                <a:lnTo>
                  <a:pt x="2744" y="22131"/>
                </a:lnTo>
                <a:lnTo>
                  <a:pt x="3167" y="22647"/>
                </a:lnTo>
                <a:lnTo>
                  <a:pt x="3591" y="23162"/>
                </a:lnTo>
                <a:lnTo>
                  <a:pt x="4051" y="23641"/>
                </a:lnTo>
                <a:lnTo>
                  <a:pt x="4530" y="24101"/>
                </a:lnTo>
                <a:lnTo>
                  <a:pt x="5045" y="24525"/>
                </a:lnTo>
                <a:lnTo>
                  <a:pt x="5561" y="24948"/>
                </a:lnTo>
                <a:lnTo>
                  <a:pt x="6113" y="25335"/>
                </a:lnTo>
                <a:lnTo>
                  <a:pt x="6665" y="25685"/>
                </a:lnTo>
                <a:lnTo>
                  <a:pt x="7255" y="26016"/>
                </a:lnTo>
                <a:lnTo>
                  <a:pt x="7844" y="26329"/>
                </a:lnTo>
                <a:lnTo>
                  <a:pt x="8451" y="26605"/>
                </a:lnTo>
                <a:lnTo>
                  <a:pt x="9077" y="26845"/>
                </a:lnTo>
                <a:lnTo>
                  <a:pt x="9722" y="27066"/>
                </a:lnTo>
                <a:lnTo>
                  <a:pt x="10384" y="27250"/>
                </a:lnTo>
                <a:lnTo>
                  <a:pt x="11047" y="27416"/>
                </a:lnTo>
                <a:lnTo>
                  <a:pt x="11729" y="27526"/>
                </a:lnTo>
                <a:lnTo>
                  <a:pt x="12428" y="27618"/>
                </a:lnTo>
                <a:lnTo>
                  <a:pt x="13128" y="27673"/>
                </a:lnTo>
                <a:lnTo>
                  <a:pt x="13846" y="27692"/>
                </a:lnTo>
                <a:lnTo>
                  <a:pt x="14361" y="27673"/>
                </a:lnTo>
                <a:lnTo>
                  <a:pt x="14895" y="27655"/>
                </a:lnTo>
                <a:lnTo>
                  <a:pt x="15392" y="27600"/>
                </a:lnTo>
                <a:lnTo>
                  <a:pt x="15908" y="27544"/>
                </a:lnTo>
                <a:lnTo>
                  <a:pt x="15908" y="148"/>
                </a:lnTo>
                <a:lnTo>
                  <a:pt x="15392" y="93"/>
                </a:lnTo>
                <a:lnTo>
                  <a:pt x="14895" y="37"/>
                </a:lnTo>
                <a:lnTo>
                  <a:pt x="14361" y="19"/>
                </a:lnTo>
                <a:lnTo>
                  <a:pt x="13846" y="1"/>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1"/>
          <p:cNvSpPr txBox="1">
            <a:spLocks noGrp="1"/>
          </p:cNvSpPr>
          <p:nvPr>
            <p:ph type="body" idx="1"/>
          </p:nvPr>
        </p:nvSpPr>
        <p:spPr>
          <a:xfrm>
            <a:off x="3344575" y="1323600"/>
            <a:ext cx="3859200" cy="819900"/>
          </a:xfrm>
          <a:prstGeom prst="rect">
            <a:avLst/>
          </a:prstGeom>
        </p:spPr>
        <p:txBody>
          <a:bodyPr spcFirstLastPara="1" wrap="square" lIns="91425" tIns="91425" rIns="91425" bIns="91425" anchor="t" anchorCtr="0">
            <a:noAutofit/>
          </a:bodyPr>
          <a:lstStyle>
            <a:lvl1pPr marL="457200" lvl="0" indent="-393700" rtl="0">
              <a:spcBef>
                <a:spcPts val="0"/>
              </a:spcBef>
              <a:spcAft>
                <a:spcPts val="0"/>
              </a:spcAft>
              <a:buClr>
                <a:srgbClr val="51B148"/>
              </a:buClr>
              <a:buSzPts val="2600"/>
              <a:buChar char="●"/>
              <a:defRPr sz="2600" i="1">
                <a:solidFill>
                  <a:srgbClr val="51B148"/>
                </a:solidFill>
              </a:defRPr>
            </a:lvl1pPr>
            <a:lvl2pPr marL="914400" lvl="1" indent="-393700" rtl="0">
              <a:spcBef>
                <a:spcPts val="1600"/>
              </a:spcBef>
              <a:spcAft>
                <a:spcPts val="0"/>
              </a:spcAft>
              <a:buClr>
                <a:srgbClr val="51B148"/>
              </a:buClr>
              <a:buSzPts val="2600"/>
              <a:buChar char="○"/>
              <a:defRPr sz="2600" i="1">
                <a:solidFill>
                  <a:srgbClr val="51B148"/>
                </a:solidFill>
              </a:defRPr>
            </a:lvl2pPr>
            <a:lvl3pPr marL="1371600" lvl="2" indent="-393700" rtl="0">
              <a:spcBef>
                <a:spcPts val="1600"/>
              </a:spcBef>
              <a:spcAft>
                <a:spcPts val="0"/>
              </a:spcAft>
              <a:buClr>
                <a:srgbClr val="51B148"/>
              </a:buClr>
              <a:buSzPts val="2600"/>
              <a:buChar char="■"/>
              <a:defRPr sz="2600" i="1">
                <a:solidFill>
                  <a:srgbClr val="51B148"/>
                </a:solidFill>
              </a:defRPr>
            </a:lvl3pPr>
            <a:lvl4pPr marL="1828800" lvl="3" indent="-393700" rtl="0">
              <a:spcBef>
                <a:spcPts val="1600"/>
              </a:spcBef>
              <a:spcAft>
                <a:spcPts val="0"/>
              </a:spcAft>
              <a:buClr>
                <a:srgbClr val="51B148"/>
              </a:buClr>
              <a:buSzPts val="2600"/>
              <a:buChar char="●"/>
              <a:defRPr sz="2600" i="1">
                <a:solidFill>
                  <a:srgbClr val="51B148"/>
                </a:solidFill>
              </a:defRPr>
            </a:lvl4pPr>
            <a:lvl5pPr marL="2286000" lvl="4" indent="-393700" rtl="0">
              <a:spcBef>
                <a:spcPts val="1600"/>
              </a:spcBef>
              <a:spcAft>
                <a:spcPts val="0"/>
              </a:spcAft>
              <a:buClr>
                <a:srgbClr val="51B148"/>
              </a:buClr>
              <a:buSzPts val="2600"/>
              <a:buChar char="○"/>
              <a:defRPr sz="2600" i="1">
                <a:solidFill>
                  <a:srgbClr val="51B148"/>
                </a:solidFill>
              </a:defRPr>
            </a:lvl5pPr>
            <a:lvl6pPr marL="2743200" lvl="5" indent="-393700" rtl="0">
              <a:spcBef>
                <a:spcPts val="1600"/>
              </a:spcBef>
              <a:spcAft>
                <a:spcPts val="0"/>
              </a:spcAft>
              <a:buClr>
                <a:srgbClr val="51B148"/>
              </a:buClr>
              <a:buSzPts val="2600"/>
              <a:buChar char="■"/>
              <a:defRPr sz="2600" i="1">
                <a:solidFill>
                  <a:srgbClr val="51B148"/>
                </a:solidFill>
              </a:defRPr>
            </a:lvl6pPr>
            <a:lvl7pPr marL="3200400" lvl="6" indent="-393700" rtl="0">
              <a:spcBef>
                <a:spcPts val="1600"/>
              </a:spcBef>
              <a:spcAft>
                <a:spcPts val="0"/>
              </a:spcAft>
              <a:buClr>
                <a:srgbClr val="51B148"/>
              </a:buClr>
              <a:buSzPts val="2600"/>
              <a:buChar char="●"/>
              <a:defRPr sz="2600" i="1">
                <a:solidFill>
                  <a:srgbClr val="51B148"/>
                </a:solidFill>
              </a:defRPr>
            </a:lvl7pPr>
            <a:lvl8pPr marL="3657600" lvl="7" indent="-393700" rtl="0">
              <a:spcBef>
                <a:spcPts val="1600"/>
              </a:spcBef>
              <a:spcAft>
                <a:spcPts val="0"/>
              </a:spcAft>
              <a:buClr>
                <a:srgbClr val="51B148"/>
              </a:buClr>
              <a:buSzPts val="2600"/>
              <a:buChar char="○"/>
              <a:defRPr sz="2600" i="1">
                <a:solidFill>
                  <a:srgbClr val="51B148"/>
                </a:solidFill>
              </a:defRPr>
            </a:lvl8pPr>
            <a:lvl9pPr marL="4114800" lvl="8" indent="-393700" rtl="0">
              <a:spcBef>
                <a:spcPts val="1600"/>
              </a:spcBef>
              <a:spcAft>
                <a:spcPts val="1600"/>
              </a:spcAft>
              <a:buClr>
                <a:srgbClr val="51B148"/>
              </a:buClr>
              <a:buSzPts val="2600"/>
              <a:buChar char="■"/>
              <a:defRPr sz="2600" i="1">
                <a:solidFill>
                  <a:srgbClr val="51B148"/>
                </a:solidFill>
              </a:defRPr>
            </a:lvl9pPr>
          </a:lstStyle>
          <a:p>
            <a:endParaRPr/>
          </a:p>
        </p:txBody>
      </p:sp>
      <p:sp>
        <p:nvSpPr>
          <p:cNvPr id="239" name="Google Shape;239;p41"/>
          <p:cNvSpPr txBox="1"/>
          <p:nvPr/>
        </p:nvSpPr>
        <p:spPr>
          <a:xfrm>
            <a:off x="1531725" y="1092169"/>
            <a:ext cx="1957200" cy="653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600">
                <a:solidFill>
                  <a:srgbClr val="484F56"/>
                </a:solidFill>
                <a:latin typeface="Dosis"/>
                <a:ea typeface="Dosis"/>
                <a:cs typeface="Dosis"/>
                <a:sym typeface="Dosis"/>
              </a:rPr>
              <a:t>“</a:t>
            </a:r>
            <a:endParaRPr sz="9600">
              <a:solidFill>
                <a:srgbClr val="484F56"/>
              </a:solidFill>
              <a:latin typeface="Dosis"/>
              <a:ea typeface="Dosis"/>
              <a:cs typeface="Dosis"/>
              <a:sym typeface="Dosis"/>
            </a:endParaRPr>
          </a:p>
        </p:txBody>
      </p:sp>
      <p:sp>
        <p:nvSpPr>
          <p:cNvPr id="240" name="Google Shape;240;p41"/>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ctrTitle"/>
          </p:nvPr>
        </p:nvSpPr>
        <p:spPr>
          <a:xfrm flipH="1">
            <a:off x="1068474" y="3097400"/>
            <a:ext cx="1372800" cy="466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highlight>
                  <a:schemeClr val="lt1"/>
                </a:highlight>
                <a:latin typeface="Barlow Semi Condensed Medium"/>
                <a:ea typeface="Barlow Semi Condensed Medium"/>
                <a:cs typeface="Barlow Semi Condensed Medium"/>
                <a:sym typeface="Barlow Semi Condensed Medium"/>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0" name="Google Shape;20;p5"/>
          <p:cNvSpPr txBox="1">
            <a:spLocks noGrp="1"/>
          </p:cNvSpPr>
          <p:nvPr>
            <p:ph type="subTitle" idx="1"/>
          </p:nvPr>
        </p:nvSpPr>
        <p:spPr>
          <a:xfrm flipH="1">
            <a:off x="1068472" y="3630525"/>
            <a:ext cx="2838900" cy="10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 name="Google Shape;21;p5"/>
          <p:cNvSpPr txBox="1">
            <a:spLocks noGrp="1"/>
          </p:cNvSpPr>
          <p:nvPr>
            <p:ph type="ctrTitle" idx="2"/>
          </p:nvPr>
        </p:nvSpPr>
        <p:spPr>
          <a:xfrm flipH="1">
            <a:off x="6995213" y="3097400"/>
            <a:ext cx="1074300" cy="466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400">
                <a:highlight>
                  <a:schemeClr val="lt1"/>
                </a:highlight>
                <a:latin typeface="Barlow Semi Condensed Medium"/>
                <a:ea typeface="Barlow Semi Condensed Medium"/>
                <a:cs typeface="Barlow Semi Condensed Medium"/>
                <a:sym typeface="Barlow Semi Condensed Medium"/>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 name="Google Shape;22;p5"/>
          <p:cNvSpPr txBox="1">
            <a:spLocks noGrp="1"/>
          </p:cNvSpPr>
          <p:nvPr>
            <p:ph type="subTitle" idx="3"/>
          </p:nvPr>
        </p:nvSpPr>
        <p:spPr>
          <a:xfrm flipH="1">
            <a:off x="5230613" y="3630525"/>
            <a:ext cx="2838900" cy="108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idx="4"/>
          </p:nvPr>
        </p:nvSpPr>
        <p:spPr>
          <a:xfrm>
            <a:off x="618969" y="345189"/>
            <a:ext cx="4441200" cy="789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1"/>
        <p:cNvGrpSpPr/>
        <p:nvPr/>
      </p:nvGrpSpPr>
      <p:grpSpPr>
        <a:xfrm>
          <a:off x="0" y="0"/>
          <a:ext cx="0" cy="0"/>
          <a:chOff x="0" y="0"/>
          <a:chExt cx="0" cy="0"/>
        </a:xfrm>
      </p:grpSpPr>
      <p:sp>
        <p:nvSpPr>
          <p:cNvPr id="242" name="Google Shape;242;p42"/>
          <p:cNvSpPr txBox="1">
            <a:spLocks noGrp="1"/>
          </p:cNvSpPr>
          <p:nvPr>
            <p:ph type="dt" idx="10"/>
          </p:nvPr>
        </p:nvSpPr>
        <p:spPr>
          <a:xfrm>
            <a:off x="6172200" y="4629150"/>
            <a:ext cx="2514600" cy="2739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1" i="0" u="none" strike="noStrike" cap="none">
                <a:solidFill>
                  <a:srgbClr val="7F7F7F"/>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3" name="Google Shape;243;p42"/>
          <p:cNvSpPr txBox="1">
            <a:spLocks noGrp="1"/>
          </p:cNvSpPr>
          <p:nvPr>
            <p:ph type="ftr" idx="11"/>
          </p:nvPr>
        </p:nvSpPr>
        <p:spPr>
          <a:xfrm>
            <a:off x="457199" y="4629150"/>
            <a:ext cx="33528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1" i="0" u="none" strike="noStrike" cap="none">
                <a:solidFill>
                  <a:srgbClr val="7F7F7F"/>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4" name="Google Shape;244;p42"/>
          <p:cNvSpPr txBox="1">
            <a:spLocks noGrp="1"/>
          </p:cNvSpPr>
          <p:nvPr>
            <p:ph type="sldNum" idx="12"/>
          </p:nvPr>
        </p:nvSpPr>
        <p:spPr>
          <a:xfrm>
            <a:off x="3810000" y="4629150"/>
            <a:ext cx="18288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1" i="0" u="none" strike="noStrike" cap="none">
                <a:solidFill>
                  <a:srgbClr val="7F7F7F"/>
                </a:solidFill>
                <a:latin typeface="Trebuchet MS"/>
                <a:ea typeface="Trebuchet MS"/>
                <a:cs typeface="Trebuchet MS"/>
                <a:sym typeface="Trebuchet MS"/>
              </a:defRPr>
            </a:lvl1pPr>
            <a:lvl2pPr marL="0" marR="0" lvl="1" indent="0" algn="ctr" rtl="0">
              <a:spcBef>
                <a:spcPts val="0"/>
              </a:spcBef>
              <a:buNone/>
              <a:defRPr sz="1200" b="1" i="0" u="none" strike="noStrike" cap="none">
                <a:solidFill>
                  <a:srgbClr val="7F7F7F"/>
                </a:solidFill>
                <a:latin typeface="Trebuchet MS"/>
                <a:ea typeface="Trebuchet MS"/>
                <a:cs typeface="Trebuchet MS"/>
                <a:sym typeface="Trebuchet MS"/>
              </a:defRPr>
            </a:lvl2pPr>
            <a:lvl3pPr marL="0" marR="0" lvl="2" indent="0" algn="ctr" rtl="0">
              <a:spcBef>
                <a:spcPts val="0"/>
              </a:spcBef>
              <a:buNone/>
              <a:defRPr sz="1200" b="1" i="0" u="none" strike="noStrike" cap="none">
                <a:solidFill>
                  <a:srgbClr val="7F7F7F"/>
                </a:solidFill>
                <a:latin typeface="Trebuchet MS"/>
                <a:ea typeface="Trebuchet MS"/>
                <a:cs typeface="Trebuchet MS"/>
                <a:sym typeface="Trebuchet MS"/>
              </a:defRPr>
            </a:lvl3pPr>
            <a:lvl4pPr marL="0" marR="0" lvl="3" indent="0" algn="ctr" rtl="0">
              <a:spcBef>
                <a:spcPts val="0"/>
              </a:spcBef>
              <a:buNone/>
              <a:defRPr sz="1200" b="1" i="0" u="none" strike="noStrike" cap="none">
                <a:solidFill>
                  <a:srgbClr val="7F7F7F"/>
                </a:solidFill>
                <a:latin typeface="Trebuchet MS"/>
                <a:ea typeface="Trebuchet MS"/>
                <a:cs typeface="Trebuchet MS"/>
                <a:sym typeface="Trebuchet MS"/>
              </a:defRPr>
            </a:lvl4pPr>
            <a:lvl5pPr marL="0" marR="0" lvl="4" indent="0" algn="ctr" rtl="0">
              <a:spcBef>
                <a:spcPts val="0"/>
              </a:spcBef>
              <a:buNone/>
              <a:defRPr sz="1200" b="1" i="0" u="none" strike="noStrike" cap="none">
                <a:solidFill>
                  <a:srgbClr val="7F7F7F"/>
                </a:solidFill>
                <a:latin typeface="Trebuchet MS"/>
                <a:ea typeface="Trebuchet MS"/>
                <a:cs typeface="Trebuchet MS"/>
                <a:sym typeface="Trebuchet MS"/>
              </a:defRPr>
            </a:lvl5pPr>
            <a:lvl6pPr marL="0" marR="0" lvl="5" indent="0" algn="ctr" rtl="0">
              <a:spcBef>
                <a:spcPts val="0"/>
              </a:spcBef>
              <a:buNone/>
              <a:defRPr sz="1200" b="1" i="0" u="none" strike="noStrike" cap="none">
                <a:solidFill>
                  <a:srgbClr val="7F7F7F"/>
                </a:solidFill>
                <a:latin typeface="Trebuchet MS"/>
                <a:ea typeface="Trebuchet MS"/>
                <a:cs typeface="Trebuchet MS"/>
                <a:sym typeface="Trebuchet MS"/>
              </a:defRPr>
            </a:lvl6pPr>
            <a:lvl7pPr marL="0" marR="0" lvl="6" indent="0" algn="ctr" rtl="0">
              <a:spcBef>
                <a:spcPts val="0"/>
              </a:spcBef>
              <a:buNone/>
              <a:defRPr sz="1200" b="1" i="0" u="none" strike="noStrike" cap="none">
                <a:solidFill>
                  <a:srgbClr val="7F7F7F"/>
                </a:solidFill>
                <a:latin typeface="Trebuchet MS"/>
                <a:ea typeface="Trebuchet MS"/>
                <a:cs typeface="Trebuchet MS"/>
                <a:sym typeface="Trebuchet MS"/>
              </a:defRPr>
            </a:lvl7pPr>
            <a:lvl8pPr marL="0" marR="0" lvl="7" indent="0" algn="ctr" rtl="0">
              <a:spcBef>
                <a:spcPts val="0"/>
              </a:spcBef>
              <a:buNone/>
              <a:defRPr sz="1200" b="1" i="0" u="none" strike="noStrike" cap="none">
                <a:solidFill>
                  <a:srgbClr val="7F7F7F"/>
                </a:solidFill>
                <a:latin typeface="Trebuchet MS"/>
                <a:ea typeface="Trebuchet MS"/>
                <a:cs typeface="Trebuchet MS"/>
                <a:sym typeface="Trebuchet MS"/>
              </a:defRPr>
            </a:lvl8pPr>
            <a:lvl9pPr marL="0" marR="0" lvl="8" indent="0" algn="ctr" rtl="0">
              <a:spcBef>
                <a:spcPts val="0"/>
              </a:spcBef>
              <a:buNone/>
              <a:defRPr sz="1200" b="1" i="0" u="none" strike="noStrike" cap="none">
                <a:solidFill>
                  <a:srgbClr val="7F7F7F"/>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sp>
        <p:nvSpPr>
          <p:cNvPr id="245" name="Google Shape;245;p42"/>
          <p:cNvSpPr txBox="1">
            <a:spLocks noGrp="1"/>
          </p:cNvSpPr>
          <p:nvPr>
            <p:ph type="title"/>
          </p:nvPr>
        </p:nvSpPr>
        <p:spPr>
          <a:xfrm>
            <a:off x="1793289" y="3279126"/>
            <a:ext cx="6512400" cy="8574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rgbClr val="7D8C4C"/>
              </a:buClr>
              <a:buSzPts val="5888"/>
              <a:buFont typeface="Georgia"/>
              <a:buChar char="*"/>
              <a:defRPr sz="4600" b="1"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2800"/>
              <a:buNone/>
              <a:defRPr sz="1800" b="0" i="0" u="none" strike="noStrike" cap="none">
                <a:solidFill>
                  <a:schemeClr val="dk2"/>
                </a:solidFill>
              </a:defRPr>
            </a:lvl2pPr>
            <a:lvl3pPr marR="0" lvl="2" algn="l" rtl="0">
              <a:spcBef>
                <a:spcPts val="0"/>
              </a:spcBef>
              <a:spcAft>
                <a:spcPts val="0"/>
              </a:spcAft>
              <a:buSzPts val="2800"/>
              <a:buNone/>
              <a:defRPr sz="1800" b="0" i="0" u="none" strike="noStrike" cap="none">
                <a:solidFill>
                  <a:schemeClr val="dk2"/>
                </a:solidFill>
              </a:defRPr>
            </a:lvl3pPr>
            <a:lvl4pPr marR="0" lvl="3" algn="l" rtl="0">
              <a:spcBef>
                <a:spcPts val="0"/>
              </a:spcBef>
              <a:spcAft>
                <a:spcPts val="0"/>
              </a:spcAft>
              <a:buSzPts val="2800"/>
              <a:buNone/>
              <a:defRPr sz="1800" b="0" i="0" u="none" strike="noStrike" cap="none">
                <a:solidFill>
                  <a:schemeClr val="dk2"/>
                </a:solidFill>
              </a:defRPr>
            </a:lvl4pPr>
            <a:lvl5pPr marR="0" lvl="4" algn="l" rtl="0">
              <a:spcBef>
                <a:spcPts val="0"/>
              </a:spcBef>
              <a:spcAft>
                <a:spcPts val="0"/>
              </a:spcAft>
              <a:buSzPts val="2800"/>
              <a:buNone/>
              <a:defRPr sz="1800" b="0" i="0" u="none" strike="noStrike" cap="none">
                <a:solidFill>
                  <a:schemeClr val="dk2"/>
                </a:solidFill>
              </a:defRPr>
            </a:lvl5pPr>
            <a:lvl6pPr marR="0" lvl="5" algn="l" rtl="0">
              <a:spcBef>
                <a:spcPts val="0"/>
              </a:spcBef>
              <a:spcAft>
                <a:spcPts val="0"/>
              </a:spcAft>
              <a:buSzPts val="2800"/>
              <a:buNone/>
              <a:defRPr sz="1800" b="0" i="0" u="none" strike="noStrike" cap="none">
                <a:solidFill>
                  <a:schemeClr val="dk2"/>
                </a:solidFill>
              </a:defRPr>
            </a:lvl6pPr>
            <a:lvl7pPr marR="0" lvl="6" algn="l" rtl="0">
              <a:spcBef>
                <a:spcPts val="0"/>
              </a:spcBef>
              <a:spcAft>
                <a:spcPts val="0"/>
              </a:spcAft>
              <a:buSzPts val="2800"/>
              <a:buNone/>
              <a:defRPr sz="1800" b="0" i="0" u="none" strike="noStrike" cap="none">
                <a:solidFill>
                  <a:schemeClr val="dk2"/>
                </a:solidFill>
              </a:defRPr>
            </a:lvl7pPr>
            <a:lvl8pPr marR="0" lvl="7" algn="l" rtl="0">
              <a:spcBef>
                <a:spcPts val="0"/>
              </a:spcBef>
              <a:spcAft>
                <a:spcPts val="0"/>
              </a:spcAft>
              <a:buSzPts val="2800"/>
              <a:buNone/>
              <a:defRPr sz="1800" b="0" i="0" u="none" strike="noStrike" cap="none">
                <a:solidFill>
                  <a:schemeClr val="dk2"/>
                </a:solidFill>
              </a:defRPr>
            </a:lvl8pPr>
            <a:lvl9pPr marR="0" lvl="8" algn="l" rtl="0">
              <a:spcBef>
                <a:spcPts val="0"/>
              </a:spcBef>
              <a:spcAft>
                <a:spcPts val="0"/>
              </a:spcAft>
              <a:buSzPts val="2800"/>
              <a:buNone/>
              <a:defRPr sz="1800" b="0" i="0" u="none" strike="noStrike" cap="none">
                <a:solidFill>
                  <a:schemeClr val="dk2"/>
                </a:solidFill>
              </a:defRPr>
            </a:lvl9pPr>
          </a:lstStyle>
          <a:p>
            <a:endParaRPr/>
          </a:p>
        </p:txBody>
      </p:sp>
      <p:sp>
        <p:nvSpPr>
          <p:cNvPr id="246" name="Google Shape;246;p42"/>
          <p:cNvSpPr txBox="1">
            <a:spLocks noGrp="1"/>
          </p:cNvSpPr>
          <p:nvPr>
            <p:ph type="body" idx="1"/>
          </p:nvPr>
        </p:nvSpPr>
        <p:spPr>
          <a:xfrm>
            <a:off x="1143000" y="548640"/>
            <a:ext cx="6400800" cy="2605800"/>
          </a:xfrm>
          <a:prstGeom prst="rect">
            <a:avLst/>
          </a:prstGeom>
          <a:noFill/>
          <a:ln>
            <a:noFill/>
          </a:ln>
        </p:spPr>
        <p:txBody>
          <a:bodyPr spcFirstLastPara="1" wrap="square" lIns="91425" tIns="45700" rIns="91425" bIns="45700" anchor="t" anchorCtr="0">
            <a:noAutofit/>
          </a:bodyPr>
          <a:lstStyle>
            <a:lvl1pPr marL="457200" marR="0" lvl="0" indent="-410210" algn="l" rtl="0">
              <a:spcBef>
                <a:spcPts val="440"/>
              </a:spcBef>
              <a:spcAft>
                <a:spcPts val="0"/>
              </a:spcAft>
              <a:buClr>
                <a:srgbClr val="7D8C4C"/>
              </a:buClr>
              <a:buSzPts val="2860"/>
              <a:buFont typeface="Georgia"/>
              <a:buChar char="*"/>
              <a:defRPr sz="2200" b="0" i="0" u="none" strike="noStrike" cap="none">
                <a:solidFill>
                  <a:srgbClr val="3F3F3F"/>
                </a:solidFill>
                <a:latin typeface="Trebuchet MS"/>
                <a:ea typeface="Trebuchet MS"/>
                <a:cs typeface="Trebuchet MS"/>
                <a:sym typeface="Trebuchet MS"/>
              </a:defRPr>
            </a:lvl1pPr>
            <a:lvl2pPr marL="914400" marR="0" lvl="1" indent="-393700" algn="l" rtl="0">
              <a:spcBef>
                <a:spcPts val="400"/>
              </a:spcBef>
              <a:spcAft>
                <a:spcPts val="0"/>
              </a:spcAft>
              <a:buClr>
                <a:srgbClr val="7D8C4C"/>
              </a:buClr>
              <a:buSzPts val="2600"/>
              <a:buFont typeface="Georgia"/>
              <a:buChar char="*"/>
              <a:defRPr sz="2000" b="0" i="0" u="none" strike="noStrike" cap="none">
                <a:solidFill>
                  <a:srgbClr val="3F3F3F"/>
                </a:solidFill>
                <a:latin typeface="Trebuchet MS"/>
                <a:ea typeface="Trebuchet MS"/>
                <a:cs typeface="Trebuchet MS"/>
                <a:sym typeface="Trebuchet MS"/>
              </a:defRPr>
            </a:lvl2pPr>
            <a:lvl3pPr marL="1371600" marR="0" lvl="2" indent="-377189" algn="l" rtl="0">
              <a:spcBef>
                <a:spcPts val="360"/>
              </a:spcBef>
              <a:spcAft>
                <a:spcPts val="0"/>
              </a:spcAft>
              <a:buClr>
                <a:srgbClr val="7D8C4C"/>
              </a:buClr>
              <a:buSzPts val="2340"/>
              <a:buFont typeface="Georgia"/>
              <a:buChar char="*"/>
              <a:defRPr sz="1800" b="0" i="0" u="none" strike="noStrike" cap="none">
                <a:solidFill>
                  <a:srgbClr val="3F3F3F"/>
                </a:solidFill>
                <a:latin typeface="Trebuchet MS"/>
                <a:ea typeface="Trebuchet MS"/>
                <a:cs typeface="Trebuchet MS"/>
                <a:sym typeface="Trebuchet MS"/>
              </a:defRPr>
            </a:lvl3pPr>
            <a:lvl4pPr marL="1828800" marR="0" lvl="3" indent="-360680" algn="l" rtl="0">
              <a:spcBef>
                <a:spcPts val="320"/>
              </a:spcBef>
              <a:spcAft>
                <a:spcPts val="0"/>
              </a:spcAft>
              <a:buClr>
                <a:srgbClr val="7D8C4C"/>
              </a:buClr>
              <a:buSzPts val="2080"/>
              <a:buFont typeface="Georgia"/>
              <a:buChar char="*"/>
              <a:defRPr sz="1600" b="0" i="0" u="none" strike="noStrike" cap="none">
                <a:solidFill>
                  <a:srgbClr val="3F3F3F"/>
                </a:solidFill>
                <a:latin typeface="Trebuchet MS"/>
                <a:ea typeface="Trebuchet MS"/>
                <a:cs typeface="Trebuchet MS"/>
                <a:sym typeface="Trebuchet MS"/>
              </a:defRPr>
            </a:lvl4pPr>
            <a:lvl5pPr marL="2286000" marR="0" lvl="4" indent="-344170" algn="l" rtl="0">
              <a:spcBef>
                <a:spcPts val="300"/>
              </a:spcBef>
              <a:spcAft>
                <a:spcPts val="0"/>
              </a:spcAft>
              <a:buClr>
                <a:srgbClr val="7D8C4C"/>
              </a:buClr>
              <a:buSzPts val="1820"/>
              <a:buFont typeface="Georgia"/>
              <a:buChar char="*"/>
              <a:defRPr sz="1400" b="0" i="0" u="none" strike="noStrike" cap="none">
                <a:solidFill>
                  <a:srgbClr val="3F3F3F"/>
                </a:solidFill>
                <a:latin typeface="Trebuchet MS"/>
                <a:ea typeface="Trebuchet MS"/>
                <a:cs typeface="Trebuchet MS"/>
                <a:sym typeface="Trebuchet MS"/>
              </a:defRPr>
            </a:lvl5pPr>
            <a:lvl6pPr marL="2743200" marR="0" lvl="5" indent="-344170" algn="l" rtl="0">
              <a:spcBef>
                <a:spcPts val="300"/>
              </a:spcBef>
              <a:spcAft>
                <a:spcPts val="0"/>
              </a:spcAft>
              <a:buClr>
                <a:srgbClr val="7D8C4C"/>
              </a:buClr>
              <a:buSzPts val="1820"/>
              <a:buFont typeface="Georgia"/>
              <a:buChar char="*"/>
              <a:defRPr sz="1400" b="0" i="0" u="none" strike="noStrike" cap="none">
                <a:solidFill>
                  <a:srgbClr val="3F3F3F"/>
                </a:solidFill>
                <a:latin typeface="Trebuchet MS"/>
                <a:ea typeface="Trebuchet MS"/>
                <a:cs typeface="Trebuchet MS"/>
                <a:sym typeface="Trebuchet MS"/>
              </a:defRPr>
            </a:lvl6pPr>
            <a:lvl7pPr marL="3200400" marR="0" lvl="6" indent="-344170" algn="l" rtl="0">
              <a:spcBef>
                <a:spcPts val="300"/>
              </a:spcBef>
              <a:spcAft>
                <a:spcPts val="0"/>
              </a:spcAft>
              <a:buClr>
                <a:srgbClr val="7D8C4C"/>
              </a:buClr>
              <a:buSzPts val="1820"/>
              <a:buFont typeface="Georgia"/>
              <a:buChar char="*"/>
              <a:defRPr sz="1400" b="0" i="0" u="none" strike="noStrike" cap="none">
                <a:solidFill>
                  <a:srgbClr val="3F3F3F"/>
                </a:solidFill>
                <a:latin typeface="Trebuchet MS"/>
                <a:ea typeface="Trebuchet MS"/>
                <a:cs typeface="Trebuchet MS"/>
                <a:sym typeface="Trebuchet MS"/>
              </a:defRPr>
            </a:lvl7pPr>
            <a:lvl8pPr marL="3657600" marR="0" lvl="7" indent="-344170" algn="l" rtl="0">
              <a:spcBef>
                <a:spcPts val="300"/>
              </a:spcBef>
              <a:spcAft>
                <a:spcPts val="0"/>
              </a:spcAft>
              <a:buClr>
                <a:srgbClr val="7D8C4C"/>
              </a:buClr>
              <a:buSzPts val="1820"/>
              <a:buFont typeface="Georgia"/>
              <a:buChar char="*"/>
              <a:defRPr sz="1400" b="0" i="0" u="none" strike="noStrike" cap="none">
                <a:solidFill>
                  <a:srgbClr val="3F3F3F"/>
                </a:solidFill>
                <a:latin typeface="Trebuchet MS"/>
                <a:ea typeface="Trebuchet MS"/>
                <a:cs typeface="Trebuchet MS"/>
                <a:sym typeface="Trebuchet MS"/>
              </a:defRPr>
            </a:lvl8pPr>
            <a:lvl9pPr marL="4114800" marR="0" lvl="8" indent="-344170" algn="l" rtl="0">
              <a:spcBef>
                <a:spcPts val="300"/>
              </a:spcBef>
              <a:spcAft>
                <a:spcPts val="300"/>
              </a:spcAft>
              <a:buClr>
                <a:srgbClr val="7D8C4C"/>
              </a:buClr>
              <a:buSzPts val="1820"/>
              <a:buFont typeface="Georgia"/>
              <a:buChar char="*"/>
              <a:defRPr sz="1400" b="0" i="0" u="none" strike="noStrike" cap="none">
                <a:solidFill>
                  <a:srgbClr val="3F3F3F"/>
                </a:solidFill>
                <a:latin typeface="Trebuchet MS"/>
                <a:ea typeface="Trebuchet MS"/>
                <a:cs typeface="Trebuchet MS"/>
                <a:sym typeface="Trebuchet MS"/>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247"/>
        <p:cNvGrpSpPr/>
        <p:nvPr/>
      </p:nvGrpSpPr>
      <p:grpSpPr>
        <a:xfrm>
          <a:off x="0" y="0"/>
          <a:ext cx="0" cy="0"/>
          <a:chOff x="0" y="0"/>
          <a:chExt cx="0" cy="0"/>
        </a:xfrm>
      </p:grpSpPr>
      <p:sp>
        <p:nvSpPr>
          <p:cNvPr id="248" name="Google Shape;248;p43"/>
          <p:cNvSpPr txBox="1">
            <a:spLocks noGrp="1"/>
          </p:cNvSpPr>
          <p:nvPr>
            <p:ph type="title"/>
          </p:nvPr>
        </p:nvSpPr>
        <p:spPr>
          <a:xfrm>
            <a:off x="457200" y="208360"/>
            <a:ext cx="8229600" cy="8547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rgbClr val="7D8C4C"/>
              </a:buClr>
              <a:buSzPts val="5888"/>
              <a:buFont typeface="Georgia"/>
              <a:buChar char="*"/>
              <a:defRPr sz="4600" b="1"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2800"/>
              <a:buNone/>
              <a:defRPr sz="1800" b="0" i="0" u="none" strike="noStrike" cap="none">
                <a:solidFill>
                  <a:schemeClr val="dk2"/>
                </a:solidFill>
              </a:defRPr>
            </a:lvl2pPr>
            <a:lvl3pPr marR="0" lvl="2" algn="l" rtl="0">
              <a:spcBef>
                <a:spcPts val="0"/>
              </a:spcBef>
              <a:spcAft>
                <a:spcPts val="0"/>
              </a:spcAft>
              <a:buSzPts val="2800"/>
              <a:buNone/>
              <a:defRPr sz="1800" b="0" i="0" u="none" strike="noStrike" cap="none">
                <a:solidFill>
                  <a:schemeClr val="dk2"/>
                </a:solidFill>
              </a:defRPr>
            </a:lvl3pPr>
            <a:lvl4pPr marR="0" lvl="3" algn="l" rtl="0">
              <a:spcBef>
                <a:spcPts val="0"/>
              </a:spcBef>
              <a:spcAft>
                <a:spcPts val="0"/>
              </a:spcAft>
              <a:buSzPts val="2800"/>
              <a:buNone/>
              <a:defRPr sz="1800" b="0" i="0" u="none" strike="noStrike" cap="none">
                <a:solidFill>
                  <a:schemeClr val="dk2"/>
                </a:solidFill>
              </a:defRPr>
            </a:lvl4pPr>
            <a:lvl5pPr marR="0" lvl="4" algn="l" rtl="0">
              <a:spcBef>
                <a:spcPts val="0"/>
              </a:spcBef>
              <a:spcAft>
                <a:spcPts val="0"/>
              </a:spcAft>
              <a:buSzPts val="2800"/>
              <a:buNone/>
              <a:defRPr sz="1800" b="0" i="0" u="none" strike="noStrike" cap="none">
                <a:solidFill>
                  <a:schemeClr val="dk2"/>
                </a:solidFill>
              </a:defRPr>
            </a:lvl5pPr>
            <a:lvl6pPr marR="0" lvl="5" algn="l" rtl="0">
              <a:spcBef>
                <a:spcPts val="0"/>
              </a:spcBef>
              <a:spcAft>
                <a:spcPts val="0"/>
              </a:spcAft>
              <a:buSzPts val="2800"/>
              <a:buNone/>
              <a:defRPr sz="1800" b="0" i="0" u="none" strike="noStrike" cap="none">
                <a:solidFill>
                  <a:schemeClr val="dk2"/>
                </a:solidFill>
              </a:defRPr>
            </a:lvl6pPr>
            <a:lvl7pPr marR="0" lvl="6" algn="l" rtl="0">
              <a:spcBef>
                <a:spcPts val="0"/>
              </a:spcBef>
              <a:spcAft>
                <a:spcPts val="0"/>
              </a:spcAft>
              <a:buSzPts val="2800"/>
              <a:buNone/>
              <a:defRPr sz="1800" b="0" i="0" u="none" strike="noStrike" cap="none">
                <a:solidFill>
                  <a:schemeClr val="dk2"/>
                </a:solidFill>
              </a:defRPr>
            </a:lvl7pPr>
            <a:lvl8pPr marR="0" lvl="7" algn="l" rtl="0">
              <a:spcBef>
                <a:spcPts val="0"/>
              </a:spcBef>
              <a:spcAft>
                <a:spcPts val="0"/>
              </a:spcAft>
              <a:buSzPts val="2800"/>
              <a:buNone/>
              <a:defRPr sz="1800" b="0" i="0" u="none" strike="noStrike" cap="none">
                <a:solidFill>
                  <a:schemeClr val="dk2"/>
                </a:solidFill>
              </a:defRPr>
            </a:lvl8pPr>
            <a:lvl9pPr marR="0" lvl="8" algn="l" rtl="0">
              <a:spcBef>
                <a:spcPts val="0"/>
              </a:spcBef>
              <a:spcAft>
                <a:spcPts val="0"/>
              </a:spcAft>
              <a:buSzPts val="2800"/>
              <a:buNone/>
              <a:defRPr sz="1800" b="0" i="0" u="none" strike="noStrike" cap="none">
                <a:solidFill>
                  <a:schemeClr val="dk2"/>
                </a:solidFill>
              </a:defRPr>
            </a:lvl9pPr>
          </a:lstStyle>
          <a:p>
            <a:endParaRPr/>
          </a:p>
        </p:txBody>
      </p:sp>
      <p:sp>
        <p:nvSpPr>
          <p:cNvPr id="249" name="Google Shape;249;p43"/>
          <p:cNvSpPr txBox="1">
            <a:spLocks noGrp="1"/>
          </p:cNvSpPr>
          <p:nvPr>
            <p:ph type="body" idx="1"/>
          </p:nvPr>
        </p:nvSpPr>
        <p:spPr>
          <a:xfrm>
            <a:off x="457200" y="1200150"/>
            <a:ext cx="4038600" cy="3397800"/>
          </a:xfrm>
          <a:prstGeom prst="rect">
            <a:avLst/>
          </a:prstGeom>
          <a:noFill/>
          <a:ln>
            <a:noFill/>
          </a:ln>
        </p:spPr>
        <p:txBody>
          <a:bodyPr spcFirstLastPara="1" wrap="square" lIns="91425" tIns="45700" rIns="91425" bIns="45700" anchor="t" anchorCtr="0">
            <a:noAutofit/>
          </a:bodyPr>
          <a:lstStyle>
            <a:lvl1pPr marL="457200" marR="0" lvl="0" indent="-410210" algn="l" rtl="0">
              <a:spcBef>
                <a:spcPts val="440"/>
              </a:spcBef>
              <a:spcAft>
                <a:spcPts val="0"/>
              </a:spcAft>
              <a:buClr>
                <a:srgbClr val="7D8C4C"/>
              </a:buClr>
              <a:buSzPts val="2860"/>
              <a:buFont typeface="Georgia"/>
              <a:buChar char="*"/>
              <a:defRPr sz="2200" b="0" i="0" u="none" strike="noStrike" cap="none">
                <a:solidFill>
                  <a:srgbClr val="3F3F3F"/>
                </a:solidFill>
                <a:latin typeface="Trebuchet MS"/>
                <a:ea typeface="Trebuchet MS"/>
                <a:cs typeface="Trebuchet MS"/>
                <a:sym typeface="Trebuchet MS"/>
              </a:defRPr>
            </a:lvl1pPr>
            <a:lvl2pPr marL="914400" marR="0" lvl="1" indent="-393700" algn="l" rtl="0">
              <a:spcBef>
                <a:spcPts val="400"/>
              </a:spcBef>
              <a:spcAft>
                <a:spcPts val="0"/>
              </a:spcAft>
              <a:buClr>
                <a:srgbClr val="7D8C4C"/>
              </a:buClr>
              <a:buSzPts val="2600"/>
              <a:buFont typeface="Georgia"/>
              <a:buChar char="*"/>
              <a:defRPr sz="2000" b="0" i="0" u="none" strike="noStrike" cap="none">
                <a:solidFill>
                  <a:srgbClr val="3F3F3F"/>
                </a:solidFill>
                <a:latin typeface="Trebuchet MS"/>
                <a:ea typeface="Trebuchet MS"/>
                <a:cs typeface="Trebuchet MS"/>
                <a:sym typeface="Trebuchet MS"/>
              </a:defRPr>
            </a:lvl2pPr>
            <a:lvl3pPr marL="1371600" marR="0" lvl="2" indent="-377189" algn="l" rtl="0">
              <a:spcBef>
                <a:spcPts val="360"/>
              </a:spcBef>
              <a:spcAft>
                <a:spcPts val="0"/>
              </a:spcAft>
              <a:buClr>
                <a:srgbClr val="7D8C4C"/>
              </a:buClr>
              <a:buSzPts val="2340"/>
              <a:buFont typeface="Georgia"/>
              <a:buChar char="*"/>
              <a:defRPr sz="1800" b="0" i="0" u="none" strike="noStrike" cap="none">
                <a:solidFill>
                  <a:srgbClr val="3F3F3F"/>
                </a:solidFill>
                <a:latin typeface="Trebuchet MS"/>
                <a:ea typeface="Trebuchet MS"/>
                <a:cs typeface="Trebuchet MS"/>
                <a:sym typeface="Trebuchet MS"/>
              </a:defRPr>
            </a:lvl3pPr>
            <a:lvl4pPr marL="1828800" marR="0" lvl="3" indent="-360680" algn="l" rtl="0">
              <a:spcBef>
                <a:spcPts val="320"/>
              </a:spcBef>
              <a:spcAft>
                <a:spcPts val="0"/>
              </a:spcAft>
              <a:buClr>
                <a:srgbClr val="7D8C4C"/>
              </a:buClr>
              <a:buSzPts val="2080"/>
              <a:buFont typeface="Georgia"/>
              <a:buChar char="*"/>
              <a:defRPr sz="1600" b="0" i="0" u="none" strike="noStrike" cap="none">
                <a:solidFill>
                  <a:srgbClr val="3F3F3F"/>
                </a:solidFill>
                <a:latin typeface="Trebuchet MS"/>
                <a:ea typeface="Trebuchet MS"/>
                <a:cs typeface="Trebuchet MS"/>
                <a:sym typeface="Trebuchet MS"/>
              </a:defRPr>
            </a:lvl4pPr>
            <a:lvl5pPr marL="2286000" marR="0" lvl="4" indent="-344170" algn="l" rtl="0">
              <a:spcBef>
                <a:spcPts val="300"/>
              </a:spcBef>
              <a:spcAft>
                <a:spcPts val="0"/>
              </a:spcAft>
              <a:buClr>
                <a:srgbClr val="7D8C4C"/>
              </a:buClr>
              <a:buSzPts val="1820"/>
              <a:buFont typeface="Georgia"/>
              <a:buChar char="*"/>
              <a:defRPr sz="1400" b="0" i="0" u="none" strike="noStrike" cap="none">
                <a:solidFill>
                  <a:srgbClr val="3F3F3F"/>
                </a:solidFill>
                <a:latin typeface="Trebuchet MS"/>
                <a:ea typeface="Trebuchet MS"/>
                <a:cs typeface="Trebuchet MS"/>
                <a:sym typeface="Trebuchet MS"/>
              </a:defRPr>
            </a:lvl5pPr>
            <a:lvl6pPr marL="2743200" marR="0" lvl="5" indent="-344170" algn="l" rtl="0">
              <a:spcBef>
                <a:spcPts val="300"/>
              </a:spcBef>
              <a:spcAft>
                <a:spcPts val="0"/>
              </a:spcAft>
              <a:buClr>
                <a:srgbClr val="7D8C4C"/>
              </a:buClr>
              <a:buSzPts val="1820"/>
              <a:buFont typeface="Georgia"/>
              <a:buChar char="*"/>
              <a:defRPr sz="1400" b="0" i="0" u="none" strike="noStrike" cap="none">
                <a:solidFill>
                  <a:srgbClr val="3F3F3F"/>
                </a:solidFill>
                <a:latin typeface="Trebuchet MS"/>
                <a:ea typeface="Trebuchet MS"/>
                <a:cs typeface="Trebuchet MS"/>
                <a:sym typeface="Trebuchet MS"/>
              </a:defRPr>
            </a:lvl6pPr>
            <a:lvl7pPr marL="3200400" marR="0" lvl="6" indent="-344170" algn="l" rtl="0">
              <a:spcBef>
                <a:spcPts val="300"/>
              </a:spcBef>
              <a:spcAft>
                <a:spcPts val="0"/>
              </a:spcAft>
              <a:buClr>
                <a:srgbClr val="7D8C4C"/>
              </a:buClr>
              <a:buSzPts val="1820"/>
              <a:buFont typeface="Georgia"/>
              <a:buChar char="*"/>
              <a:defRPr sz="1400" b="0" i="0" u="none" strike="noStrike" cap="none">
                <a:solidFill>
                  <a:srgbClr val="3F3F3F"/>
                </a:solidFill>
                <a:latin typeface="Trebuchet MS"/>
                <a:ea typeface="Trebuchet MS"/>
                <a:cs typeface="Trebuchet MS"/>
                <a:sym typeface="Trebuchet MS"/>
              </a:defRPr>
            </a:lvl7pPr>
            <a:lvl8pPr marL="3657600" marR="0" lvl="7" indent="-344170" algn="l" rtl="0">
              <a:spcBef>
                <a:spcPts val="300"/>
              </a:spcBef>
              <a:spcAft>
                <a:spcPts val="0"/>
              </a:spcAft>
              <a:buClr>
                <a:srgbClr val="7D8C4C"/>
              </a:buClr>
              <a:buSzPts val="1820"/>
              <a:buFont typeface="Georgia"/>
              <a:buChar char="*"/>
              <a:defRPr sz="1400" b="0" i="0" u="none" strike="noStrike" cap="none">
                <a:solidFill>
                  <a:srgbClr val="3F3F3F"/>
                </a:solidFill>
                <a:latin typeface="Trebuchet MS"/>
                <a:ea typeface="Trebuchet MS"/>
                <a:cs typeface="Trebuchet MS"/>
                <a:sym typeface="Trebuchet MS"/>
              </a:defRPr>
            </a:lvl8pPr>
            <a:lvl9pPr marL="4114800" marR="0" lvl="8" indent="-344170" algn="l" rtl="0">
              <a:spcBef>
                <a:spcPts val="300"/>
              </a:spcBef>
              <a:spcAft>
                <a:spcPts val="300"/>
              </a:spcAft>
              <a:buClr>
                <a:srgbClr val="7D8C4C"/>
              </a:buClr>
              <a:buSzPts val="1820"/>
              <a:buFont typeface="Georgia"/>
              <a:buChar char="*"/>
              <a:defRPr sz="1400" b="0" i="0" u="none" strike="noStrike" cap="none">
                <a:solidFill>
                  <a:srgbClr val="3F3F3F"/>
                </a:solidFill>
                <a:latin typeface="Trebuchet MS"/>
                <a:ea typeface="Trebuchet MS"/>
                <a:cs typeface="Trebuchet MS"/>
                <a:sym typeface="Trebuchet MS"/>
              </a:defRPr>
            </a:lvl9pPr>
          </a:lstStyle>
          <a:p>
            <a:endParaRPr/>
          </a:p>
        </p:txBody>
      </p:sp>
      <p:sp>
        <p:nvSpPr>
          <p:cNvPr id="250" name="Google Shape;250;p43"/>
          <p:cNvSpPr txBox="1">
            <a:spLocks noGrp="1"/>
          </p:cNvSpPr>
          <p:nvPr>
            <p:ph type="body" idx="2"/>
          </p:nvPr>
        </p:nvSpPr>
        <p:spPr>
          <a:xfrm>
            <a:off x="4648200" y="1200150"/>
            <a:ext cx="4038600" cy="3397800"/>
          </a:xfrm>
          <a:prstGeom prst="rect">
            <a:avLst/>
          </a:prstGeom>
          <a:noFill/>
          <a:ln>
            <a:noFill/>
          </a:ln>
        </p:spPr>
        <p:txBody>
          <a:bodyPr spcFirstLastPara="1" wrap="square" lIns="91425" tIns="45700" rIns="91425" bIns="45700" anchor="t" anchorCtr="0">
            <a:noAutofit/>
          </a:bodyPr>
          <a:lstStyle>
            <a:lvl1pPr marL="457200" marR="0" lvl="0" indent="-410210" algn="l" rtl="0">
              <a:spcBef>
                <a:spcPts val="440"/>
              </a:spcBef>
              <a:spcAft>
                <a:spcPts val="0"/>
              </a:spcAft>
              <a:buClr>
                <a:srgbClr val="7D8C4C"/>
              </a:buClr>
              <a:buSzPts val="2860"/>
              <a:buFont typeface="Georgia"/>
              <a:buChar char="*"/>
              <a:defRPr sz="2200" b="0" i="0" u="none" strike="noStrike" cap="none">
                <a:solidFill>
                  <a:srgbClr val="3F3F3F"/>
                </a:solidFill>
                <a:latin typeface="Trebuchet MS"/>
                <a:ea typeface="Trebuchet MS"/>
                <a:cs typeface="Trebuchet MS"/>
                <a:sym typeface="Trebuchet MS"/>
              </a:defRPr>
            </a:lvl1pPr>
            <a:lvl2pPr marL="914400" marR="0" lvl="1" indent="-393700" algn="l" rtl="0">
              <a:spcBef>
                <a:spcPts val="400"/>
              </a:spcBef>
              <a:spcAft>
                <a:spcPts val="0"/>
              </a:spcAft>
              <a:buClr>
                <a:srgbClr val="7D8C4C"/>
              </a:buClr>
              <a:buSzPts val="2600"/>
              <a:buFont typeface="Georgia"/>
              <a:buChar char="*"/>
              <a:defRPr sz="2000" b="0" i="0" u="none" strike="noStrike" cap="none">
                <a:solidFill>
                  <a:srgbClr val="3F3F3F"/>
                </a:solidFill>
                <a:latin typeface="Trebuchet MS"/>
                <a:ea typeface="Trebuchet MS"/>
                <a:cs typeface="Trebuchet MS"/>
                <a:sym typeface="Trebuchet MS"/>
              </a:defRPr>
            </a:lvl2pPr>
            <a:lvl3pPr marL="1371600" marR="0" lvl="2" indent="-377189" algn="l" rtl="0">
              <a:spcBef>
                <a:spcPts val="360"/>
              </a:spcBef>
              <a:spcAft>
                <a:spcPts val="0"/>
              </a:spcAft>
              <a:buClr>
                <a:srgbClr val="7D8C4C"/>
              </a:buClr>
              <a:buSzPts val="2340"/>
              <a:buFont typeface="Georgia"/>
              <a:buChar char="*"/>
              <a:defRPr sz="1800" b="0" i="0" u="none" strike="noStrike" cap="none">
                <a:solidFill>
                  <a:srgbClr val="3F3F3F"/>
                </a:solidFill>
                <a:latin typeface="Trebuchet MS"/>
                <a:ea typeface="Trebuchet MS"/>
                <a:cs typeface="Trebuchet MS"/>
                <a:sym typeface="Trebuchet MS"/>
              </a:defRPr>
            </a:lvl3pPr>
            <a:lvl4pPr marL="1828800" marR="0" lvl="3" indent="-360680" algn="l" rtl="0">
              <a:spcBef>
                <a:spcPts val="320"/>
              </a:spcBef>
              <a:spcAft>
                <a:spcPts val="0"/>
              </a:spcAft>
              <a:buClr>
                <a:srgbClr val="7D8C4C"/>
              </a:buClr>
              <a:buSzPts val="2080"/>
              <a:buFont typeface="Georgia"/>
              <a:buChar char="*"/>
              <a:defRPr sz="1600" b="0" i="0" u="none" strike="noStrike" cap="none">
                <a:solidFill>
                  <a:srgbClr val="3F3F3F"/>
                </a:solidFill>
                <a:latin typeface="Trebuchet MS"/>
                <a:ea typeface="Trebuchet MS"/>
                <a:cs typeface="Trebuchet MS"/>
                <a:sym typeface="Trebuchet MS"/>
              </a:defRPr>
            </a:lvl4pPr>
            <a:lvl5pPr marL="2286000" marR="0" lvl="4" indent="-344170" algn="l" rtl="0">
              <a:spcBef>
                <a:spcPts val="300"/>
              </a:spcBef>
              <a:spcAft>
                <a:spcPts val="0"/>
              </a:spcAft>
              <a:buClr>
                <a:srgbClr val="7D8C4C"/>
              </a:buClr>
              <a:buSzPts val="1820"/>
              <a:buFont typeface="Georgia"/>
              <a:buChar char="*"/>
              <a:defRPr sz="1400" b="0" i="0" u="none" strike="noStrike" cap="none">
                <a:solidFill>
                  <a:srgbClr val="3F3F3F"/>
                </a:solidFill>
                <a:latin typeface="Trebuchet MS"/>
                <a:ea typeface="Trebuchet MS"/>
                <a:cs typeface="Trebuchet MS"/>
                <a:sym typeface="Trebuchet MS"/>
              </a:defRPr>
            </a:lvl5pPr>
            <a:lvl6pPr marL="2743200" marR="0" lvl="5" indent="-344170" algn="l" rtl="0">
              <a:spcBef>
                <a:spcPts val="300"/>
              </a:spcBef>
              <a:spcAft>
                <a:spcPts val="0"/>
              </a:spcAft>
              <a:buClr>
                <a:srgbClr val="7D8C4C"/>
              </a:buClr>
              <a:buSzPts val="1820"/>
              <a:buFont typeface="Georgia"/>
              <a:buChar char="*"/>
              <a:defRPr sz="1400" b="0" i="0" u="none" strike="noStrike" cap="none">
                <a:solidFill>
                  <a:srgbClr val="3F3F3F"/>
                </a:solidFill>
                <a:latin typeface="Trebuchet MS"/>
                <a:ea typeface="Trebuchet MS"/>
                <a:cs typeface="Trebuchet MS"/>
                <a:sym typeface="Trebuchet MS"/>
              </a:defRPr>
            </a:lvl6pPr>
            <a:lvl7pPr marL="3200400" marR="0" lvl="6" indent="-344170" algn="l" rtl="0">
              <a:spcBef>
                <a:spcPts val="300"/>
              </a:spcBef>
              <a:spcAft>
                <a:spcPts val="0"/>
              </a:spcAft>
              <a:buClr>
                <a:srgbClr val="7D8C4C"/>
              </a:buClr>
              <a:buSzPts val="1820"/>
              <a:buFont typeface="Georgia"/>
              <a:buChar char="*"/>
              <a:defRPr sz="1400" b="0" i="0" u="none" strike="noStrike" cap="none">
                <a:solidFill>
                  <a:srgbClr val="3F3F3F"/>
                </a:solidFill>
                <a:latin typeface="Trebuchet MS"/>
                <a:ea typeface="Trebuchet MS"/>
                <a:cs typeface="Trebuchet MS"/>
                <a:sym typeface="Trebuchet MS"/>
              </a:defRPr>
            </a:lvl7pPr>
            <a:lvl8pPr marL="3657600" marR="0" lvl="7" indent="-344170" algn="l" rtl="0">
              <a:spcBef>
                <a:spcPts val="300"/>
              </a:spcBef>
              <a:spcAft>
                <a:spcPts val="0"/>
              </a:spcAft>
              <a:buClr>
                <a:srgbClr val="7D8C4C"/>
              </a:buClr>
              <a:buSzPts val="1820"/>
              <a:buFont typeface="Georgia"/>
              <a:buChar char="*"/>
              <a:defRPr sz="1400" b="0" i="0" u="none" strike="noStrike" cap="none">
                <a:solidFill>
                  <a:srgbClr val="3F3F3F"/>
                </a:solidFill>
                <a:latin typeface="Trebuchet MS"/>
                <a:ea typeface="Trebuchet MS"/>
                <a:cs typeface="Trebuchet MS"/>
                <a:sym typeface="Trebuchet MS"/>
              </a:defRPr>
            </a:lvl8pPr>
            <a:lvl9pPr marL="4114800" marR="0" lvl="8" indent="-344170" algn="l" rtl="0">
              <a:spcBef>
                <a:spcPts val="300"/>
              </a:spcBef>
              <a:spcAft>
                <a:spcPts val="300"/>
              </a:spcAft>
              <a:buClr>
                <a:srgbClr val="7D8C4C"/>
              </a:buClr>
              <a:buSzPts val="1820"/>
              <a:buFont typeface="Georgia"/>
              <a:buChar char="*"/>
              <a:defRPr sz="1400" b="0" i="0" u="none" strike="noStrike" cap="none">
                <a:solidFill>
                  <a:srgbClr val="3F3F3F"/>
                </a:solidFill>
                <a:latin typeface="Trebuchet MS"/>
                <a:ea typeface="Trebuchet MS"/>
                <a:cs typeface="Trebuchet MS"/>
                <a:sym typeface="Trebuchet MS"/>
              </a:defRPr>
            </a:lvl9pPr>
          </a:lstStyle>
          <a:p>
            <a:endParaRPr/>
          </a:p>
        </p:txBody>
      </p:sp>
      <p:sp>
        <p:nvSpPr>
          <p:cNvPr id="251" name="Google Shape;251;p43"/>
          <p:cNvSpPr txBox="1">
            <a:spLocks noGrp="1"/>
          </p:cNvSpPr>
          <p:nvPr>
            <p:ph type="dt" idx="10"/>
          </p:nvPr>
        </p:nvSpPr>
        <p:spPr>
          <a:xfrm>
            <a:off x="6172200" y="4629150"/>
            <a:ext cx="2514600" cy="2739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1" i="0" u="none" strike="noStrike" cap="none">
                <a:solidFill>
                  <a:srgbClr val="7F7F7F"/>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52" name="Google Shape;252;p43"/>
          <p:cNvSpPr txBox="1">
            <a:spLocks noGrp="1"/>
          </p:cNvSpPr>
          <p:nvPr>
            <p:ph type="ftr" idx="11"/>
          </p:nvPr>
        </p:nvSpPr>
        <p:spPr>
          <a:xfrm>
            <a:off x="457199" y="4629150"/>
            <a:ext cx="33528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1" i="0" u="none" strike="noStrike" cap="none">
                <a:solidFill>
                  <a:srgbClr val="7F7F7F"/>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53" name="Google Shape;253;p43"/>
          <p:cNvSpPr txBox="1">
            <a:spLocks noGrp="1"/>
          </p:cNvSpPr>
          <p:nvPr>
            <p:ph type="sldNum" idx="12"/>
          </p:nvPr>
        </p:nvSpPr>
        <p:spPr>
          <a:xfrm>
            <a:off x="3810000" y="4629150"/>
            <a:ext cx="18288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1" i="0" u="none" strike="noStrike" cap="none">
                <a:solidFill>
                  <a:srgbClr val="7F7F7F"/>
                </a:solidFill>
                <a:latin typeface="Trebuchet MS"/>
                <a:ea typeface="Trebuchet MS"/>
                <a:cs typeface="Trebuchet MS"/>
                <a:sym typeface="Trebuchet MS"/>
              </a:defRPr>
            </a:lvl1pPr>
            <a:lvl2pPr marL="0" marR="0" lvl="1" indent="0" algn="ctr" rtl="0">
              <a:spcBef>
                <a:spcPts val="0"/>
              </a:spcBef>
              <a:buNone/>
              <a:defRPr sz="1200" b="1" i="0" u="none" strike="noStrike" cap="none">
                <a:solidFill>
                  <a:srgbClr val="7F7F7F"/>
                </a:solidFill>
                <a:latin typeface="Trebuchet MS"/>
                <a:ea typeface="Trebuchet MS"/>
                <a:cs typeface="Trebuchet MS"/>
                <a:sym typeface="Trebuchet MS"/>
              </a:defRPr>
            </a:lvl2pPr>
            <a:lvl3pPr marL="0" marR="0" lvl="2" indent="0" algn="ctr" rtl="0">
              <a:spcBef>
                <a:spcPts val="0"/>
              </a:spcBef>
              <a:buNone/>
              <a:defRPr sz="1200" b="1" i="0" u="none" strike="noStrike" cap="none">
                <a:solidFill>
                  <a:srgbClr val="7F7F7F"/>
                </a:solidFill>
                <a:latin typeface="Trebuchet MS"/>
                <a:ea typeface="Trebuchet MS"/>
                <a:cs typeface="Trebuchet MS"/>
                <a:sym typeface="Trebuchet MS"/>
              </a:defRPr>
            </a:lvl3pPr>
            <a:lvl4pPr marL="0" marR="0" lvl="3" indent="0" algn="ctr" rtl="0">
              <a:spcBef>
                <a:spcPts val="0"/>
              </a:spcBef>
              <a:buNone/>
              <a:defRPr sz="1200" b="1" i="0" u="none" strike="noStrike" cap="none">
                <a:solidFill>
                  <a:srgbClr val="7F7F7F"/>
                </a:solidFill>
                <a:latin typeface="Trebuchet MS"/>
                <a:ea typeface="Trebuchet MS"/>
                <a:cs typeface="Trebuchet MS"/>
                <a:sym typeface="Trebuchet MS"/>
              </a:defRPr>
            </a:lvl4pPr>
            <a:lvl5pPr marL="0" marR="0" lvl="4" indent="0" algn="ctr" rtl="0">
              <a:spcBef>
                <a:spcPts val="0"/>
              </a:spcBef>
              <a:buNone/>
              <a:defRPr sz="1200" b="1" i="0" u="none" strike="noStrike" cap="none">
                <a:solidFill>
                  <a:srgbClr val="7F7F7F"/>
                </a:solidFill>
                <a:latin typeface="Trebuchet MS"/>
                <a:ea typeface="Trebuchet MS"/>
                <a:cs typeface="Trebuchet MS"/>
                <a:sym typeface="Trebuchet MS"/>
              </a:defRPr>
            </a:lvl5pPr>
            <a:lvl6pPr marL="0" marR="0" lvl="5" indent="0" algn="ctr" rtl="0">
              <a:spcBef>
                <a:spcPts val="0"/>
              </a:spcBef>
              <a:buNone/>
              <a:defRPr sz="1200" b="1" i="0" u="none" strike="noStrike" cap="none">
                <a:solidFill>
                  <a:srgbClr val="7F7F7F"/>
                </a:solidFill>
                <a:latin typeface="Trebuchet MS"/>
                <a:ea typeface="Trebuchet MS"/>
                <a:cs typeface="Trebuchet MS"/>
                <a:sym typeface="Trebuchet MS"/>
              </a:defRPr>
            </a:lvl6pPr>
            <a:lvl7pPr marL="0" marR="0" lvl="6" indent="0" algn="ctr" rtl="0">
              <a:spcBef>
                <a:spcPts val="0"/>
              </a:spcBef>
              <a:buNone/>
              <a:defRPr sz="1200" b="1" i="0" u="none" strike="noStrike" cap="none">
                <a:solidFill>
                  <a:srgbClr val="7F7F7F"/>
                </a:solidFill>
                <a:latin typeface="Trebuchet MS"/>
                <a:ea typeface="Trebuchet MS"/>
                <a:cs typeface="Trebuchet MS"/>
                <a:sym typeface="Trebuchet MS"/>
              </a:defRPr>
            </a:lvl7pPr>
            <a:lvl8pPr marL="0" marR="0" lvl="7" indent="0" algn="ctr" rtl="0">
              <a:spcBef>
                <a:spcPts val="0"/>
              </a:spcBef>
              <a:buNone/>
              <a:defRPr sz="1200" b="1" i="0" u="none" strike="noStrike" cap="none">
                <a:solidFill>
                  <a:srgbClr val="7F7F7F"/>
                </a:solidFill>
                <a:latin typeface="Trebuchet MS"/>
                <a:ea typeface="Trebuchet MS"/>
                <a:cs typeface="Trebuchet MS"/>
                <a:sym typeface="Trebuchet MS"/>
              </a:defRPr>
            </a:lvl8pPr>
            <a:lvl9pPr marL="0" marR="0" lvl="8" indent="0" algn="ctr" rtl="0">
              <a:spcBef>
                <a:spcPts val="0"/>
              </a:spcBef>
              <a:buNone/>
              <a:defRPr sz="1200" b="1" i="0" u="none" strike="noStrike" cap="none">
                <a:solidFill>
                  <a:srgbClr val="7F7F7F"/>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618969" y="345189"/>
            <a:ext cx="4441200" cy="789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
        <p:cNvGrpSpPr/>
        <p:nvPr/>
      </p:nvGrpSpPr>
      <p:grpSpPr>
        <a:xfrm>
          <a:off x="0" y="0"/>
          <a:ext cx="0" cy="0"/>
          <a:chOff x="0" y="0"/>
          <a:chExt cx="0" cy="0"/>
        </a:xfrm>
      </p:grpSpPr>
      <p:sp>
        <p:nvSpPr>
          <p:cNvPr id="27" name="Google Shape;27;p7"/>
          <p:cNvSpPr txBox="1">
            <a:spLocks noGrp="1"/>
          </p:cNvSpPr>
          <p:nvPr>
            <p:ph type="body" idx="1"/>
          </p:nvPr>
        </p:nvSpPr>
        <p:spPr>
          <a:xfrm>
            <a:off x="3018118" y="1080925"/>
            <a:ext cx="5438700" cy="22653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2"/>
              </a:buClr>
              <a:buSzPts val="1600"/>
              <a:buFont typeface="Nunito Light"/>
              <a:buChar char="●"/>
              <a:defRPr/>
            </a:lvl1pPr>
            <a:lvl2pPr marL="914400" lvl="1" indent="-330200" rtl="0">
              <a:spcBef>
                <a:spcPts val="0"/>
              </a:spcBef>
              <a:spcAft>
                <a:spcPts val="0"/>
              </a:spcAft>
              <a:buClr>
                <a:srgbClr val="E76A28"/>
              </a:buClr>
              <a:buSzPts val="1600"/>
              <a:buFont typeface="Nunito Light"/>
              <a:buChar char="○"/>
              <a:defRPr/>
            </a:lvl2pPr>
            <a:lvl3pPr marL="1371600" lvl="2" indent="-323850" rtl="0">
              <a:spcBef>
                <a:spcPts val="1600"/>
              </a:spcBef>
              <a:spcAft>
                <a:spcPts val="0"/>
              </a:spcAft>
              <a:buClr>
                <a:srgbClr val="E76A28"/>
              </a:buClr>
              <a:buSzPts val="1500"/>
              <a:buFont typeface="Nunito Light"/>
              <a:buChar char="■"/>
              <a:defRPr/>
            </a:lvl3pPr>
            <a:lvl4pPr marL="1828800" lvl="3" indent="-323850" rtl="0">
              <a:spcBef>
                <a:spcPts val="1600"/>
              </a:spcBef>
              <a:spcAft>
                <a:spcPts val="0"/>
              </a:spcAft>
              <a:buClr>
                <a:srgbClr val="E76A28"/>
              </a:buClr>
              <a:buSzPts val="1500"/>
              <a:buFont typeface="Nunito Light"/>
              <a:buChar char="●"/>
              <a:defRPr/>
            </a:lvl4pPr>
            <a:lvl5pPr marL="2286000" lvl="4" indent="-317500" rtl="0">
              <a:spcBef>
                <a:spcPts val="1600"/>
              </a:spcBef>
              <a:spcAft>
                <a:spcPts val="0"/>
              </a:spcAft>
              <a:buClr>
                <a:srgbClr val="E76A28"/>
              </a:buClr>
              <a:buSzPts val="1400"/>
              <a:buFont typeface="Nunito Light"/>
              <a:buChar char="○"/>
              <a:defRPr/>
            </a:lvl5pPr>
            <a:lvl6pPr marL="2743200" lvl="5" indent="-317500" rtl="0">
              <a:spcBef>
                <a:spcPts val="1600"/>
              </a:spcBef>
              <a:spcAft>
                <a:spcPts val="0"/>
              </a:spcAft>
              <a:buClr>
                <a:srgbClr val="999999"/>
              </a:buClr>
              <a:buSzPts val="1400"/>
              <a:buFont typeface="Nunito Light"/>
              <a:buChar char="■"/>
              <a:defRPr/>
            </a:lvl6pPr>
            <a:lvl7pPr marL="3200400" lvl="6" indent="-311150" rtl="0">
              <a:spcBef>
                <a:spcPts val="1600"/>
              </a:spcBef>
              <a:spcAft>
                <a:spcPts val="0"/>
              </a:spcAft>
              <a:buClr>
                <a:srgbClr val="999999"/>
              </a:buClr>
              <a:buSzPts val="1300"/>
              <a:buFont typeface="Nunito Light"/>
              <a:buChar char="●"/>
              <a:defRPr/>
            </a:lvl7pPr>
            <a:lvl8pPr marL="3657600" lvl="7" indent="-311150" rtl="0">
              <a:spcBef>
                <a:spcPts val="1600"/>
              </a:spcBef>
              <a:spcAft>
                <a:spcPts val="0"/>
              </a:spcAft>
              <a:buClr>
                <a:srgbClr val="999999"/>
              </a:buClr>
              <a:buSzPts val="1300"/>
              <a:buFont typeface="Nunito Light"/>
              <a:buChar char="○"/>
              <a:defRPr/>
            </a:lvl8pPr>
            <a:lvl9pPr marL="4114800" lvl="8" indent="-304800" rtl="0">
              <a:spcBef>
                <a:spcPts val="1600"/>
              </a:spcBef>
              <a:spcAft>
                <a:spcPts val="1600"/>
              </a:spcAft>
              <a:buClr>
                <a:srgbClr val="999999"/>
              </a:buClr>
              <a:buSzPts val="1200"/>
              <a:buFont typeface="Nunito Light"/>
              <a:buChar char="■"/>
              <a:defRPr/>
            </a:lvl9pPr>
          </a:lstStyle>
          <a:p>
            <a:endParaRPr/>
          </a:p>
        </p:txBody>
      </p:sp>
      <p:sp>
        <p:nvSpPr>
          <p:cNvPr id="28" name="Google Shape;28;p7"/>
          <p:cNvSpPr txBox="1">
            <a:spLocks noGrp="1"/>
          </p:cNvSpPr>
          <p:nvPr>
            <p:ph type="title"/>
          </p:nvPr>
        </p:nvSpPr>
        <p:spPr>
          <a:xfrm>
            <a:off x="618969" y="345189"/>
            <a:ext cx="4441200" cy="789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572000" y="1702625"/>
            <a:ext cx="3936300" cy="26859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200">
                <a:solidFill>
                  <a:schemeClr val="accent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4" name="Google Shape;34;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5" name="Google Shape;35;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6"/>
        <p:cNvGrpSpPr/>
        <p:nvPr/>
      </p:nvGrpSpPr>
      <p:grpSpPr>
        <a:xfrm>
          <a:off x="0" y="0"/>
          <a:ext cx="0" cy="0"/>
          <a:chOff x="0" y="0"/>
          <a:chExt cx="0" cy="0"/>
        </a:xfrm>
      </p:grpSpPr>
      <p:sp>
        <p:nvSpPr>
          <p:cNvPr id="37" name="Google Shape;37;p10"/>
          <p:cNvSpPr txBox="1">
            <a:spLocks noGrp="1"/>
          </p:cNvSpPr>
          <p:nvPr>
            <p:ph type="ctrTitle"/>
          </p:nvPr>
        </p:nvSpPr>
        <p:spPr>
          <a:xfrm flipH="1">
            <a:off x="1052250" y="2366875"/>
            <a:ext cx="3234000" cy="1432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000">
                <a:solidFill>
                  <a:schemeClr val="accent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8" name="Google Shape;38;p10"/>
          <p:cNvSpPr txBox="1">
            <a:spLocks noGrp="1"/>
          </p:cNvSpPr>
          <p:nvPr>
            <p:ph type="subTitle" idx="1"/>
          </p:nvPr>
        </p:nvSpPr>
        <p:spPr>
          <a:xfrm flipH="1">
            <a:off x="1051975" y="3794525"/>
            <a:ext cx="3160200" cy="86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highlight>
                  <a:schemeClr val="lt1"/>
                </a:highlight>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38761D"/>
              </a:buClr>
              <a:buSzPts val="2800"/>
              <a:buFont typeface="Barlow Semi Condensed SemiBold"/>
              <a:buNone/>
              <a:defRPr sz="2800">
                <a:solidFill>
                  <a:srgbClr val="38761D"/>
                </a:solidFill>
                <a:latin typeface="Barlow Semi Condensed SemiBold"/>
                <a:ea typeface="Barlow Semi Condensed SemiBold"/>
                <a:cs typeface="Barlow Semi Condensed SemiBold"/>
                <a:sym typeface="Barlow Semi Condensed SemiBold"/>
              </a:defRPr>
            </a:lvl1pPr>
            <a:lvl2pPr lvl="1">
              <a:spcBef>
                <a:spcPts val="0"/>
              </a:spcBef>
              <a:spcAft>
                <a:spcPts val="0"/>
              </a:spcAft>
              <a:buClr>
                <a:srgbClr val="134F5C"/>
              </a:buClr>
              <a:buSzPts val="2800"/>
              <a:buFont typeface="Barlow Semi Condensed SemiBold"/>
              <a:buNone/>
              <a:defRPr sz="2800">
                <a:solidFill>
                  <a:srgbClr val="134F5C"/>
                </a:solidFill>
                <a:latin typeface="Barlow Semi Condensed SemiBold"/>
                <a:ea typeface="Barlow Semi Condensed SemiBold"/>
                <a:cs typeface="Barlow Semi Condensed SemiBold"/>
                <a:sym typeface="Barlow Semi Condensed SemiBold"/>
              </a:defRPr>
            </a:lvl2pPr>
            <a:lvl3pPr lvl="2">
              <a:spcBef>
                <a:spcPts val="0"/>
              </a:spcBef>
              <a:spcAft>
                <a:spcPts val="0"/>
              </a:spcAft>
              <a:buClr>
                <a:srgbClr val="134F5C"/>
              </a:buClr>
              <a:buSzPts val="2800"/>
              <a:buFont typeface="Barlow Semi Condensed SemiBold"/>
              <a:buNone/>
              <a:defRPr sz="2800">
                <a:solidFill>
                  <a:srgbClr val="134F5C"/>
                </a:solidFill>
                <a:latin typeface="Barlow Semi Condensed SemiBold"/>
                <a:ea typeface="Barlow Semi Condensed SemiBold"/>
                <a:cs typeface="Barlow Semi Condensed SemiBold"/>
                <a:sym typeface="Barlow Semi Condensed SemiBold"/>
              </a:defRPr>
            </a:lvl3pPr>
            <a:lvl4pPr lvl="3">
              <a:spcBef>
                <a:spcPts val="0"/>
              </a:spcBef>
              <a:spcAft>
                <a:spcPts val="0"/>
              </a:spcAft>
              <a:buClr>
                <a:srgbClr val="134F5C"/>
              </a:buClr>
              <a:buSzPts val="2800"/>
              <a:buFont typeface="Barlow Semi Condensed SemiBold"/>
              <a:buNone/>
              <a:defRPr sz="2800">
                <a:solidFill>
                  <a:srgbClr val="134F5C"/>
                </a:solidFill>
                <a:latin typeface="Barlow Semi Condensed SemiBold"/>
                <a:ea typeface="Barlow Semi Condensed SemiBold"/>
                <a:cs typeface="Barlow Semi Condensed SemiBold"/>
                <a:sym typeface="Barlow Semi Condensed SemiBold"/>
              </a:defRPr>
            </a:lvl4pPr>
            <a:lvl5pPr lvl="4">
              <a:spcBef>
                <a:spcPts val="0"/>
              </a:spcBef>
              <a:spcAft>
                <a:spcPts val="0"/>
              </a:spcAft>
              <a:buClr>
                <a:srgbClr val="134F5C"/>
              </a:buClr>
              <a:buSzPts val="2800"/>
              <a:buFont typeface="Barlow Semi Condensed SemiBold"/>
              <a:buNone/>
              <a:defRPr sz="2800">
                <a:solidFill>
                  <a:srgbClr val="134F5C"/>
                </a:solidFill>
                <a:latin typeface="Barlow Semi Condensed SemiBold"/>
                <a:ea typeface="Barlow Semi Condensed SemiBold"/>
                <a:cs typeface="Barlow Semi Condensed SemiBold"/>
                <a:sym typeface="Barlow Semi Condensed SemiBold"/>
              </a:defRPr>
            </a:lvl5pPr>
            <a:lvl6pPr lvl="5">
              <a:spcBef>
                <a:spcPts val="0"/>
              </a:spcBef>
              <a:spcAft>
                <a:spcPts val="0"/>
              </a:spcAft>
              <a:buClr>
                <a:srgbClr val="134F5C"/>
              </a:buClr>
              <a:buSzPts val="2800"/>
              <a:buFont typeface="Barlow Semi Condensed SemiBold"/>
              <a:buNone/>
              <a:defRPr sz="2800">
                <a:solidFill>
                  <a:srgbClr val="134F5C"/>
                </a:solidFill>
                <a:latin typeface="Barlow Semi Condensed SemiBold"/>
                <a:ea typeface="Barlow Semi Condensed SemiBold"/>
                <a:cs typeface="Barlow Semi Condensed SemiBold"/>
                <a:sym typeface="Barlow Semi Condensed SemiBold"/>
              </a:defRPr>
            </a:lvl6pPr>
            <a:lvl7pPr lvl="6">
              <a:spcBef>
                <a:spcPts val="0"/>
              </a:spcBef>
              <a:spcAft>
                <a:spcPts val="0"/>
              </a:spcAft>
              <a:buClr>
                <a:srgbClr val="134F5C"/>
              </a:buClr>
              <a:buSzPts val="2800"/>
              <a:buFont typeface="Barlow Semi Condensed SemiBold"/>
              <a:buNone/>
              <a:defRPr sz="2800">
                <a:solidFill>
                  <a:srgbClr val="134F5C"/>
                </a:solidFill>
                <a:latin typeface="Barlow Semi Condensed SemiBold"/>
                <a:ea typeface="Barlow Semi Condensed SemiBold"/>
                <a:cs typeface="Barlow Semi Condensed SemiBold"/>
                <a:sym typeface="Barlow Semi Condensed SemiBold"/>
              </a:defRPr>
            </a:lvl7pPr>
            <a:lvl8pPr lvl="7">
              <a:spcBef>
                <a:spcPts val="0"/>
              </a:spcBef>
              <a:spcAft>
                <a:spcPts val="0"/>
              </a:spcAft>
              <a:buClr>
                <a:srgbClr val="134F5C"/>
              </a:buClr>
              <a:buSzPts val="2800"/>
              <a:buFont typeface="Barlow Semi Condensed SemiBold"/>
              <a:buNone/>
              <a:defRPr sz="2800">
                <a:solidFill>
                  <a:srgbClr val="134F5C"/>
                </a:solidFill>
                <a:latin typeface="Barlow Semi Condensed SemiBold"/>
                <a:ea typeface="Barlow Semi Condensed SemiBold"/>
                <a:cs typeface="Barlow Semi Condensed SemiBold"/>
                <a:sym typeface="Barlow Semi Condensed SemiBold"/>
              </a:defRPr>
            </a:lvl8pPr>
            <a:lvl9pPr lvl="8">
              <a:spcBef>
                <a:spcPts val="0"/>
              </a:spcBef>
              <a:spcAft>
                <a:spcPts val="0"/>
              </a:spcAft>
              <a:buClr>
                <a:srgbClr val="134F5C"/>
              </a:buClr>
              <a:buSzPts val="2800"/>
              <a:buFont typeface="Barlow Semi Condensed SemiBold"/>
              <a:buNone/>
              <a:defRPr sz="2800">
                <a:solidFill>
                  <a:srgbClr val="134F5C"/>
                </a:solidFill>
                <a:latin typeface="Barlow Semi Condensed SemiBold"/>
                <a:ea typeface="Barlow Semi Condensed SemiBold"/>
                <a:cs typeface="Barlow Semi Condensed SemiBold"/>
                <a:sym typeface="Barlow Semi Condensed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ven Pro"/>
              <a:buChar char="●"/>
              <a:defRPr sz="1800">
                <a:solidFill>
                  <a:schemeClr val="dk1"/>
                </a:solidFill>
                <a:latin typeface="Maven Pro"/>
                <a:ea typeface="Maven Pro"/>
                <a:cs typeface="Maven Pro"/>
                <a:sym typeface="Maven Pro"/>
              </a:defRPr>
            </a:lvl1pPr>
            <a:lvl2pPr marL="914400" lvl="1" indent="-317500">
              <a:lnSpc>
                <a:spcPct val="115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2pPr>
            <a:lvl3pPr marL="1371600" lvl="2" indent="-317500">
              <a:lnSpc>
                <a:spcPct val="115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3pPr>
            <a:lvl4pPr marL="1828800" lvl="3" indent="-317500">
              <a:lnSpc>
                <a:spcPct val="115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4pPr>
            <a:lvl5pPr marL="2286000" lvl="4" indent="-317500">
              <a:lnSpc>
                <a:spcPct val="115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5pPr>
            <a:lvl6pPr marL="2743200" lvl="5" indent="-317500">
              <a:lnSpc>
                <a:spcPct val="115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6pPr>
            <a:lvl7pPr marL="3200400" lvl="6" indent="-317500">
              <a:lnSpc>
                <a:spcPct val="115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7pPr>
            <a:lvl8pPr marL="3657600" lvl="7" indent="-317500">
              <a:lnSpc>
                <a:spcPct val="115000"/>
              </a:lnSpc>
              <a:spcBef>
                <a:spcPts val="1600"/>
              </a:spcBef>
              <a:spcAft>
                <a:spcPts val="0"/>
              </a:spcAft>
              <a:buClr>
                <a:schemeClr val="dk1"/>
              </a:buClr>
              <a:buSzPts val="1400"/>
              <a:buFont typeface="Maven Pro"/>
              <a:buChar char="○"/>
              <a:defRPr>
                <a:solidFill>
                  <a:schemeClr val="dk1"/>
                </a:solidFill>
                <a:latin typeface="Maven Pro"/>
                <a:ea typeface="Maven Pro"/>
                <a:cs typeface="Maven Pro"/>
                <a:sym typeface="Maven Pro"/>
              </a:defRPr>
            </a:lvl8pPr>
            <a:lvl9pPr marL="4114800" lvl="8" indent="-317500">
              <a:lnSpc>
                <a:spcPct val="115000"/>
              </a:lnSpc>
              <a:spcBef>
                <a:spcPts val="1600"/>
              </a:spcBef>
              <a:spcAft>
                <a:spcPts val="1600"/>
              </a:spcAft>
              <a:buClr>
                <a:schemeClr val="dk1"/>
              </a:buClr>
              <a:buSzPts val="1400"/>
              <a:buFont typeface="Maven Pro"/>
              <a:buChar char="■"/>
              <a:defRPr>
                <a:solidFill>
                  <a:schemeClr val="dk1"/>
                </a:solidFill>
                <a:latin typeface="Maven Pro"/>
                <a:ea typeface="Maven Pro"/>
                <a:cs typeface="Maven Pro"/>
                <a:sym typeface="Maven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treamline">
    <p:bg>
      <p:bgPr>
        <a:solidFill>
          <a:srgbClr val="F3F3F3"/>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800"/>
              <a:buFont typeface="Raleway"/>
              <a:buNone/>
              <a:defRPr sz="2800" b="1">
                <a:latin typeface="Raleway"/>
                <a:ea typeface="Raleway"/>
                <a:cs typeface="Raleway"/>
                <a:sym typeface="Raleway"/>
              </a:defRPr>
            </a:lvl1pPr>
            <a:lvl2pPr lvl="1" rtl="0">
              <a:spcBef>
                <a:spcPts val="0"/>
              </a:spcBef>
              <a:spcAft>
                <a:spcPts val="0"/>
              </a:spcAft>
              <a:buSzPts val="2800"/>
              <a:buFont typeface="Raleway"/>
              <a:buNone/>
              <a:defRPr sz="2800" b="1">
                <a:latin typeface="Raleway"/>
                <a:ea typeface="Raleway"/>
                <a:cs typeface="Raleway"/>
                <a:sym typeface="Raleway"/>
              </a:defRPr>
            </a:lvl2pPr>
            <a:lvl3pPr lvl="2" rtl="0">
              <a:spcBef>
                <a:spcPts val="0"/>
              </a:spcBef>
              <a:spcAft>
                <a:spcPts val="0"/>
              </a:spcAft>
              <a:buSzPts val="2800"/>
              <a:buFont typeface="Raleway"/>
              <a:buNone/>
              <a:defRPr sz="2800" b="1">
                <a:latin typeface="Raleway"/>
                <a:ea typeface="Raleway"/>
                <a:cs typeface="Raleway"/>
                <a:sym typeface="Raleway"/>
              </a:defRPr>
            </a:lvl3pPr>
            <a:lvl4pPr lvl="3" rtl="0">
              <a:spcBef>
                <a:spcPts val="0"/>
              </a:spcBef>
              <a:spcAft>
                <a:spcPts val="0"/>
              </a:spcAft>
              <a:buSzPts val="2800"/>
              <a:buFont typeface="Raleway"/>
              <a:buNone/>
              <a:defRPr sz="2800" b="1">
                <a:latin typeface="Raleway"/>
                <a:ea typeface="Raleway"/>
                <a:cs typeface="Raleway"/>
                <a:sym typeface="Raleway"/>
              </a:defRPr>
            </a:lvl4pPr>
            <a:lvl5pPr lvl="4" rtl="0">
              <a:spcBef>
                <a:spcPts val="0"/>
              </a:spcBef>
              <a:spcAft>
                <a:spcPts val="0"/>
              </a:spcAft>
              <a:buSzPts val="2800"/>
              <a:buFont typeface="Raleway"/>
              <a:buNone/>
              <a:defRPr sz="2800" b="1">
                <a:latin typeface="Raleway"/>
                <a:ea typeface="Raleway"/>
                <a:cs typeface="Raleway"/>
                <a:sym typeface="Raleway"/>
              </a:defRPr>
            </a:lvl5pPr>
            <a:lvl6pPr lvl="5" rtl="0">
              <a:spcBef>
                <a:spcPts val="0"/>
              </a:spcBef>
              <a:spcAft>
                <a:spcPts val="0"/>
              </a:spcAft>
              <a:buSzPts val="2800"/>
              <a:buFont typeface="Raleway"/>
              <a:buNone/>
              <a:defRPr sz="2800" b="1">
                <a:latin typeface="Raleway"/>
                <a:ea typeface="Raleway"/>
                <a:cs typeface="Raleway"/>
                <a:sym typeface="Raleway"/>
              </a:defRPr>
            </a:lvl6pPr>
            <a:lvl7pPr lvl="6" rtl="0">
              <a:spcBef>
                <a:spcPts val="0"/>
              </a:spcBef>
              <a:spcAft>
                <a:spcPts val="0"/>
              </a:spcAft>
              <a:buSzPts val="2800"/>
              <a:buFont typeface="Raleway"/>
              <a:buNone/>
              <a:defRPr sz="2800" b="1">
                <a:latin typeface="Raleway"/>
                <a:ea typeface="Raleway"/>
                <a:cs typeface="Raleway"/>
                <a:sym typeface="Raleway"/>
              </a:defRPr>
            </a:lvl7pPr>
            <a:lvl8pPr lvl="7" rtl="0">
              <a:spcBef>
                <a:spcPts val="0"/>
              </a:spcBef>
              <a:spcAft>
                <a:spcPts val="0"/>
              </a:spcAft>
              <a:buSzPts val="2800"/>
              <a:buFont typeface="Raleway"/>
              <a:buNone/>
              <a:defRPr sz="2800" b="1">
                <a:latin typeface="Raleway"/>
                <a:ea typeface="Raleway"/>
                <a:cs typeface="Raleway"/>
                <a:sym typeface="Raleway"/>
              </a:defRPr>
            </a:lvl8pPr>
            <a:lvl9pPr lvl="8" rtl="0">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149" name="Google Shape;149;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rtl="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150" name="Google Shape;150;p2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1"/>
                </a:solidFill>
                <a:latin typeface="Lato"/>
                <a:ea typeface="Lato"/>
                <a:cs typeface="Lato"/>
                <a:sym typeface="Lato"/>
              </a:defRPr>
            </a:lvl1pPr>
            <a:lvl2pPr lvl="1" algn="r" rtl="0">
              <a:buNone/>
              <a:defRPr sz="1000">
                <a:solidFill>
                  <a:schemeClr val="accent1"/>
                </a:solidFill>
                <a:latin typeface="Lato"/>
                <a:ea typeface="Lato"/>
                <a:cs typeface="Lato"/>
                <a:sym typeface="Lato"/>
              </a:defRPr>
            </a:lvl2pPr>
            <a:lvl3pPr lvl="2" algn="r" rtl="0">
              <a:buNone/>
              <a:defRPr sz="1000">
                <a:solidFill>
                  <a:schemeClr val="accent1"/>
                </a:solidFill>
                <a:latin typeface="Lato"/>
                <a:ea typeface="Lato"/>
                <a:cs typeface="Lato"/>
                <a:sym typeface="Lato"/>
              </a:defRPr>
            </a:lvl3pPr>
            <a:lvl4pPr lvl="3" algn="r" rtl="0">
              <a:buNone/>
              <a:defRPr sz="1000">
                <a:solidFill>
                  <a:schemeClr val="accent1"/>
                </a:solidFill>
                <a:latin typeface="Lato"/>
                <a:ea typeface="Lato"/>
                <a:cs typeface="Lato"/>
                <a:sym typeface="Lato"/>
              </a:defRPr>
            </a:lvl4pPr>
            <a:lvl5pPr lvl="4" algn="r" rtl="0">
              <a:buNone/>
              <a:defRPr sz="1000">
                <a:solidFill>
                  <a:schemeClr val="accent1"/>
                </a:solidFill>
                <a:latin typeface="Lato"/>
                <a:ea typeface="Lato"/>
                <a:cs typeface="Lato"/>
                <a:sym typeface="Lato"/>
              </a:defRPr>
            </a:lvl5pPr>
            <a:lvl6pPr lvl="5" algn="r" rtl="0">
              <a:buNone/>
              <a:defRPr sz="1000">
                <a:solidFill>
                  <a:schemeClr val="accent1"/>
                </a:solidFill>
                <a:latin typeface="Lato"/>
                <a:ea typeface="Lato"/>
                <a:cs typeface="Lato"/>
                <a:sym typeface="Lato"/>
              </a:defRPr>
            </a:lvl6pPr>
            <a:lvl7pPr lvl="6" algn="r" rtl="0">
              <a:buNone/>
              <a:defRPr sz="1000">
                <a:solidFill>
                  <a:schemeClr val="accent1"/>
                </a:solidFill>
                <a:latin typeface="Lato"/>
                <a:ea typeface="Lato"/>
                <a:cs typeface="Lato"/>
                <a:sym typeface="Lato"/>
              </a:defRPr>
            </a:lvl7pPr>
            <a:lvl8pPr lvl="7" algn="r" rtl="0">
              <a:buNone/>
              <a:defRPr sz="1000">
                <a:solidFill>
                  <a:schemeClr val="accent1"/>
                </a:solidFill>
                <a:latin typeface="Lato"/>
                <a:ea typeface="Lato"/>
                <a:cs typeface="Lato"/>
                <a:sym typeface="Lato"/>
              </a:defRPr>
            </a:lvl8pPr>
            <a:lvl9pPr lvl="8" algn="r" rtl="0">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hyperlink" Target="https://vimeo.com/356293927/72a3e61ed5"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2.png"/><Relationship Id="rId7"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youtu.be/oEbWEk1TdnM"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3.jp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8.jpg"/><Relationship Id="rId7"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vimeo.com/user5411519/review/356295403/7375ecef56" TargetMode="External"/><Relationship Id="rId7"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0.jpg"/><Relationship Id="rId7"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5.jp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2.png"/><Relationship Id="rId5" Type="http://schemas.openxmlformats.org/officeDocument/2006/relationships/hyperlink" Target="https://vimeo.com/user5411519/review/356294514/10834ed889" TargetMode="External"/><Relationship Id="rId4" Type="http://schemas.openxmlformats.org/officeDocument/2006/relationships/image" Target="../media/image46.jpg"/><Relationship Id="rId9" Type="http://schemas.openxmlformats.org/officeDocument/2006/relationships/image" Target="../media/image49.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hyperlink" Target="http://www.globalleadersinc.org"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rdictionary.com/saviors"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hyperlink" Target="https://www.yourdictionary.com/save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xa-WaCoH1M" TargetMode="External"/><Relationship Id="rId2" Type="http://schemas.openxmlformats.org/officeDocument/2006/relationships/notesSlide" Target="../notesSlides/notesSlide33.xml"/><Relationship Id="rId1" Type="http://schemas.openxmlformats.org/officeDocument/2006/relationships/slideLayout" Target="../slideLayouts/slideLayout25.xml"/><Relationship Id="rId5" Type="http://schemas.openxmlformats.org/officeDocument/2006/relationships/image" Target="../media/image2.png"/><Relationship Id="rId4" Type="http://schemas.openxmlformats.org/officeDocument/2006/relationships/image" Target="../media/image62.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63.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2.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44"/>
          <p:cNvPicPr preferRelativeResize="0"/>
          <p:nvPr/>
        </p:nvPicPr>
        <p:blipFill>
          <a:blip r:embed="rId3">
            <a:alphaModFix/>
          </a:blip>
          <a:stretch>
            <a:fillRect/>
          </a:stretch>
        </p:blipFill>
        <p:spPr>
          <a:xfrm>
            <a:off x="0" y="0"/>
            <a:ext cx="9144000" cy="5295900"/>
          </a:xfrm>
          <a:prstGeom prst="rect">
            <a:avLst/>
          </a:prstGeom>
          <a:noFill/>
          <a:ln>
            <a:noFill/>
          </a:ln>
        </p:spPr>
      </p:pic>
      <p:sp>
        <p:nvSpPr>
          <p:cNvPr id="259" name="Google Shape;259;p44"/>
          <p:cNvSpPr txBox="1"/>
          <p:nvPr/>
        </p:nvSpPr>
        <p:spPr>
          <a:xfrm>
            <a:off x="903450" y="5685725"/>
            <a:ext cx="73371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Lato"/>
                <a:ea typeface="Lato"/>
                <a:cs typeface="Lato"/>
                <a:sym typeface="Lato"/>
              </a:rPr>
              <a:t>Welcome to the Global Leaders Team!</a:t>
            </a:r>
            <a:endParaRPr>
              <a:solidFill>
                <a:srgbClr val="FFFFFF"/>
              </a:solidFill>
              <a:latin typeface="Lato"/>
              <a:ea typeface="Lato"/>
              <a:cs typeface="Lato"/>
              <a:sym typeface="Lato"/>
            </a:endParaRPr>
          </a:p>
        </p:txBody>
      </p:sp>
      <p:sp>
        <p:nvSpPr>
          <p:cNvPr id="260" name="Google Shape;260;p44"/>
          <p:cNvSpPr txBox="1"/>
          <p:nvPr/>
        </p:nvSpPr>
        <p:spPr>
          <a:xfrm>
            <a:off x="152400" y="152400"/>
            <a:ext cx="431700" cy="43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pic>
        <p:nvPicPr>
          <p:cNvPr id="261" name="Google Shape;261;p44"/>
          <p:cNvPicPr preferRelativeResize="0"/>
          <p:nvPr/>
        </p:nvPicPr>
        <p:blipFill>
          <a:blip r:embed="rId4">
            <a:alphaModFix/>
          </a:blip>
          <a:stretch>
            <a:fillRect/>
          </a:stretch>
        </p:blipFill>
        <p:spPr>
          <a:xfrm>
            <a:off x="426526" y="383500"/>
            <a:ext cx="2190825" cy="2079425"/>
          </a:xfrm>
          <a:prstGeom prst="rect">
            <a:avLst/>
          </a:prstGeom>
          <a:noFill/>
          <a:ln>
            <a:noFill/>
          </a:ln>
        </p:spPr>
      </p:pic>
      <p:sp>
        <p:nvSpPr>
          <p:cNvPr id="262" name="Google Shape;262;p44"/>
          <p:cNvSpPr txBox="1"/>
          <p:nvPr/>
        </p:nvSpPr>
        <p:spPr>
          <a:xfrm>
            <a:off x="426525" y="9000"/>
            <a:ext cx="3000000" cy="43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rgbClr val="1155CC"/>
                </a:solidFill>
                <a:highlight>
                  <a:srgbClr val="FFFFFF"/>
                </a:highlight>
                <a:hlinkClick r:id="rId5">
                  <a:extLst>
                    <a:ext uri="{A12FA001-AC4F-418D-AE19-62706E023703}">
                      <ahyp:hlinkClr xmlns:ahyp="http://schemas.microsoft.com/office/drawing/2018/hyperlinkcolor" val="tx"/>
                    </a:ext>
                  </a:extLst>
                </a:hlinkClick>
              </a:rPr>
              <a:t>https://vimeo.com/356293927/72a3e61ed5</a:t>
            </a:r>
            <a:endParaRPr sz="1100" u="sng">
              <a:solidFill>
                <a:srgbClr val="1155CC"/>
              </a:solidFill>
              <a:highlight>
                <a:srgbClr val="FFFFFF"/>
              </a:highlight>
              <a:hlinkClick r:id="rId5">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endParaRPr sz="1100"/>
          </a:p>
        </p:txBody>
      </p:sp>
      <p:sp>
        <p:nvSpPr>
          <p:cNvPr id="263" name="Google Shape;263;p44"/>
          <p:cNvSpPr txBox="1"/>
          <p:nvPr/>
        </p:nvSpPr>
        <p:spPr>
          <a:xfrm>
            <a:off x="152400" y="3727975"/>
            <a:ext cx="61947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b="1">
                <a:solidFill>
                  <a:srgbClr val="F4C5B1"/>
                </a:solidFill>
                <a:latin typeface="Merriweather"/>
                <a:ea typeface="Merriweather"/>
                <a:cs typeface="Merriweather"/>
                <a:sym typeface="Merriweather"/>
              </a:rPr>
              <a:t>We are Global Leaders ....</a:t>
            </a:r>
            <a:endParaRPr sz="3300" b="1">
              <a:solidFill>
                <a:srgbClr val="F4C5B1"/>
              </a:solidFill>
              <a:latin typeface="Merriweather"/>
              <a:ea typeface="Merriweather"/>
              <a:cs typeface="Merriweather"/>
              <a:sym typeface="Merriweath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3"/>
          <p:cNvSpPr/>
          <p:nvPr/>
        </p:nvSpPr>
        <p:spPr>
          <a:xfrm>
            <a:off x="1313951" y="918800"/>
            <a:ext cx="1726200" cy="898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3"/>
          <p:cNvSpPr/>
          <p:nvPr/>
        </p:nvSpPr>
        <p:spPr>
          <a:xfrm>
            <a:off x="7281000" y="1754075"/>
            <a:ext cx="1863000" cy="898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3"/>
          <p:cNvSpPr txBox="1">
            <a:spLocks noGrp="1"/>
          </p:cNvSpPr>
          <p:nvPr>
            <p:ph type="title" idx="6"/>
          </p:nvPr>
        </p:nvSpPr>
        <p:spPr>
          <a:xfrm>
            <a:off x="454124" y="276150"/>
            <a:ext cx="8026800" cy="7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STUDENT INITIATED  SERVICE IN NORTHERN COLORADO</a:t>
            </a:r>
            <a:endParaRPr sz="2800"/>
          </a:p>
        </p:txBody>
      </p:sp>
      <p:sp>
        <p:nvSpPr>
          <p:cNvPr id="365" name="Google Shape;365;p53"/>
          <p:cNvSpPr txBox="1">
            <a:spLocks noGrp="1"/>
          </p:cNvSpPr>
          <p:nvPr>
            <p:ph type="ctrTitle"/>
          </p:nvPr>
        </p:nvSpPr>
        <p:spPr>
          <a:xfrm flipH="1">
            <a:off x="1443550" y="3570625"/>
            <a:ext cx="14922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t>SHOE DRIVE</a:t>
            </a:r>
            <a:endParaRPr sz="1800"/>
          </a:p>
        </p:txBody>
      </p:sp>
      <p:pic>
        <p:nvPicPr>
          <p:cNvPr id="366" name="Google Shape;366;p53"/>
          <p:cNvPicPr preferRelativeResize="0"/>
          <p:nvPr/>
        </p:nvPicPr>
        <p:blipFill>
          <a:blip r:embed="rId3">
            <a:alphaModFix/>
          </a:blip>
          <a:stretch>
            <a:fillRect/>
          </a:stretch>
        </p:blipFill>
        <p:spPr>
          <a:xfrm>
            <a:off x="0" y="3810196"/>
            <a:ext cx="1443550" cy="1370150"/>
          </a:xfrm>
          <a:prstGeom prst="rect">
            <a:avLst/>
          </a:prstGeom>
          <a:noFill/>
          <a:ln>
            <a:noFill/>
          </a:ln>
        </p:spPr>
      </p:pic>
      <p:sp>
        <p:nvSpPr>
          <p:cNvPr id="367" name="Google Shape;367;p53"/>
          <p:cNvSpPr/>
          <p:nvPr/>
        </p:nvSpPr>
        <p:spPr>
          <a:xfrm>
            <a:off x="7357875" y="4242975"/>
            <a:ext cx="1863000" cy="5046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chemeClr val="accent1"/>
              </a:solidFill>
              <a:latin typeface="Barlow Semi Condensed Medium"/>
              <a:ea typeface="Barlow Semi Condensed Medium"/>
              <a:cs typeface="Barlow Semi Condensed Medium"/>
              <a:sym typeface="Barlow Semi Condensed Medium"/>
            </a:endParaRPr>
          </a:p>
        </p:txBody>
      </p:sp>
      <p:sp>
        <p:nvSpPr>
          <p:cNvPr id="368" name="Google Shape;368;p53"/>
          <p:cNvSpPr txBox="1"/>
          <p:nvPr/>
        </p:nvSpPr>
        <p:spPr>
          <a:xfrm>
            <a:off x="6372325" y="4371025"/>
            <a:ext cx="26985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accent1"/>
                </a:solidFill>
                <a:latin typeface="Barlow Semi Condensed Medium"/>
                <a:ea typeface="Barlow Semi Condensed Medium"/>
                <a:cs typeface="Barlow Semi Condensed Medium"/>
                <a:sym typeface="Barlow Semi Condensed Medium"/>
              </a:rPr>
              <a:t>Poudre HS and Lopez Food Pantry</a:t>
            </a:r>
            <a:endParaRPr sz="2000">
              <a:solidFill>
                <a:schemeClr val="accent1"/>
              </a:solidFill>
              <a:latin typeface="Barlow Semi Condensed Medium"/>
              <a:ea typeface="Barlow Semi Condensed Medium"/>
              <a:cs typeface="Barlow Semi Condensed Medium"/>
              <a:sym typeface="Barlow Semi Condensed Medium"/>
            </a:endParaRPr>
          </a:p>
        </p:txBody>
      </p:sp>
      <p:pic>
        <p:nvPicPr>
          <p:cNvPr id="369" name="Google Shape;369;p53"/>
          <p:cNvPicPr preferRelativeResize="0"/>
          <p:nvPr/>
        </p:nvPicPr>
        <p:blipFill rotWithShape="1">
          <a:blip r:embed="rId4">
            <a:alphaModFix/>
          </a:blip>
          <a:srcRect/>
          <a:stretch/>
        </p:blipFill>
        <p:spPr>
          <a:xfrm rot="5400000">
            <a:off x="3539513" y="506525"/>
            <a:ext cx="1962000" cy="2526900"/>
          </a:xfrm>
          <a:prstGeom prst="rect">
            <a:avLst/>
          </a:prstGeom>
          <a:noFill/>
          <a:ln>
            <a:noFill/>
          </a:ln>
        </p:spPr>
      </p:pic>
      <p:sp>
        <p:nvSpPr>
          <p:cNvPr id="370" name="Google Shape;370;p53"/>
          <p:cNvSpPr/>
          <p:nvPr/>
        </p:nvSpPr>
        <p:spPr>
          <a:xfrm>
            <a:off x="4190475" y="2258350"/>
            <a:ext cx="1593600" cy="492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chemeClr val="accent1"/>
              </a:solidFill>
              <a:latin typeface="Barlow Semi Condensed Medium"/>
              <a:ea typeface="Barlow Semi Condensed Medium"/>
              <a:cs typeface="Barlow Semi Condensed Medium"/>
              <a:sym typeface="Barlow Semi Condensed Medium"/>
            </a:endParaRPr>
          </a:p>
        </p:txBody>
      </p:sp>
      <p:sp>
        <p:nvSpPr>
          <p:cNvPr id="371" name="Google Shape;371;p53"/>
          <p:cNvSpPr txBox="1"/>
          <p:nvPr/>
        </p:nvSpPr>
        <p:spPr>
          <a:xfrm>
            <a:off x="4274575" y="2354525"/>
            <a:ext cx="1443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800">
                <a:solidFill>
                  <a:schemeClr val="accent1"/>
                </a:solidFill>
                <a:latin typeface="Barlow Semi Condensed Medium"/>
                <a:ea typeface="Barlow Semi Condensed Medium"/>
                <a:cs typeface="Barlow Semi Condensed Medium"/>
                <a:sym typeface="Barlow Semi Condensed Medium"/>
              </a:rPr>
              <a:t>INTERCAMBIO</a:t>
            </a:r>
            <a:endParaRPr sz="1800">
              <a:solidFill>
                <a:schemeClr val="accent1"/>
              </a:solidFill>
              <a:latin typeface="Barlow Semi Condensed Medium"/>
              <a:ea typeface="Barlow Semi Condensed Medium"/>
              <a:cs typeface="Barlow Semi Condensed Medium"/>
              <a:sym typeface="Barlow Semi Condensed Medium"/>
            </a:endParaRPr>
          </a:p>
        </p:txBody>
      </p:sp>
      <p:pic>
        <p:nvPicPr>
          <p:cNvPr id="372" name="Google Shape;372;p53"/>
          <p:cNvPicPr preferRelativeResize="0"/>
          <p:nvPr/>
        </p:nvPicPr>
        <p:blipFill>
          <a:blip r:embed="rId5">
            <a:alphaModFix/>
          </a:blip>
          <a:stretch>
            <a:fillRect/>
          </a:stretch>
        </p:blipFill>
        <p:spPr>
          <a:xfrm>
            <a:off x="3257075" y="2887775"/>
            <a:ext cx="2526899" cy="1574999"/>
          </a:xfrm>
          <a:prstGeom prst="rect">
            <a:avLst/>
          </a:prstGeom>
          <a:noFill/>
          <a:ln>
            <a:noFill/>
          </a:ln>
        </p:spPr>
      </p:pic>
      <p:sp>
        <p:nvSpPr>
          <p:cNvPr id="373" name="Google Shape;373;p53"/>
          <p:cNvSpPr/>
          <p:nvPr/>
        </p:nvSpPr>
        <p:spPr>
          <a:xfrm>
            <a:off x="4034025" y="4148425"/>
            <a:ext cx="2076600" cy="5778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3"/>
          <p:cNvSpPr txBox="1"/>
          <p:nvPr/>
        </p:nvSpPr>
        <p:spPr>
          <a:xfrm>
            <a:off x="3037650" y="4409725"/>
            <a:ext cx="3068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1"/>
                </a:solidFill>
                <a:latin typeface="Barlow Semi Condensed Medium"/>
                <a:ea typeface="Barlow Semi Condensed Medium"/>
                <a:cs typeface="Barlow Semi Condensed Medium"/>
                <a:sym typeface="Barlow Semi Condensed Medium"/>
              </a:rPr>
              <a:t>PUTNAM &amp; LOPEZ Mentoring</a:t>
            </a:r>
            <a:endParaRPr sz="1800">
              <a:solidFill>
                <a:schemeClr val="accent1"/>
              </a:solidFill>
              <a:latin typeface="Barlow Semi Condensed Medium"/>
              <a:ea typeface="Barlow Semi Condensed Medium"/>
              <a:cs typeface="Barlow Semi Condensed Medium"/>
              <a:sym typeface="Barlow Semi Condensed Medium"/>
            </a:endParaRPr>
          </a:p>
        </p:txBody>
      </p:sp>
      <p:pic>
        <p:nvPicPr>
          <p:cNvPr id="375" name="Google Shape;375;p53" descr="12291787_440619132808253_4073336316582921665_o.jpg"/>
          <p:cNvPicPr preferRelativeResize="0"/>
          <p:nvPr/>
        </p:nvPicPr>
        <p:blipFill rotWithShape="1">
          <a:blip r:embed="rId6">
            <a:alphaModFix/>
          </a:blip>
          <a:srcRect/>
          <a:stretch/>
        </p:blipFill>
        <p:spPr>
          <a:xfrm>
            <a:off x="6117900" y="788975"/>
            <a:ext cx="2766775" cy="1613700"/>
          </a:xfrm>
          <a:prstGeom prst="rect">
            <a:avLst/>
          </a:prstGeom>
          <a:noFill/>
          <a:ln>
            <a:noFill/>
          </a:ln>
        </p:spPr>
      </p:pic>
      <p:sp>
        <p:nvSpPr>
          <p:cNvPr id="376" name="Google Shape;376;p53"/>
          <p:cNvSpPr/>
          <p:nvPr/>
        </p:nvSpPr>
        <p:spPr>
          <a:xfrm>
            <a:off x="7159350" y="2018150"/>
            <a:ext cx="1726200" cy="3843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3"/>
          <p:cNvSpPr txBox="1"/>
          <p:nvPr/>
        </p:nvSpPr>
        <p:spPr>
          <a:xfrm>
            <a:off x="7225650" y="1934750"/>
            <a:ext cx="1593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1"/>
                </a:solidFill>
                <a:latin typeface="Barlow Semi Condensed Medium"/>
                <a:ea typeface="Barlow Semi Condensed Medium"/>
                <a:cs typeface="Barlow Semi Condensed Medium"/>
                <a:sym typeface="Barlow Semi Condensed Medium"/>
              </a:rPr>
              <a:t>LEADERSHIP RETREATS</a:t>
            </a:r>
            <a:endParaRPr sz="1800">
              <a:solidFill>
                <a:schemeClr val="accent1"/>
              </a:solidFill>
              <a:latin typeface="Barlow Semi Condensed Medium"/>
              <a:ea typeface="Barlow Semi Condensed Medium"/>
              <a:cs typeface="Barlow Semi Condensed Medium"/>
              <a:sym typeface="Barlow Semi Condensed Medium"/>
            </a:endParaRPr>
          </a:p>
        </p:txBody>
      </p:sp>
      <p:pic>
        <p:nvPicPr>
          <p:cNvPr id="378" name="Google Shape;378;p53"/>
          <p:cNvPicPr preferRelativeResize="0"/>
          <p:nvPr/>
        </p:nvPicPr>
        <p:blipFill rotWithShape="1">
          <a:blip r:embed="rId7">
            <a:alphaModFix/>
          </a:blip>
          <a:srcRect/>
          <a:stretch/>
        </p:blipFill>
        <p:spPr>
          <a:xfrm>
            <a:off x="257625" y="981045"/>
            <a:ext cx="2195400" cy="2782075"/>
          </a:xfrm>
          <a:prstGeom prst="rect">
            <a:avLst/>
          </a:prstGeom>
          <a:noFill/>
          <a:ln>
            <a:noFill/>
          </a:ln>
        </p:spPr>
      </p:pic>
      <p:pic>
        <p:nvPicPr>
          <p:cNvPr id="379" name="Google Shape;379;p53"/>
          <p:cNvPicPr preferRelativeResize="0"/>
          <p:nvPr/>
        </p:nvPicPr>
        <p:blipFill rotWithShape="1">
          <a:blip r:embed="rId8">
            <a:alphaModFix/>
          </a:blip>
          <a:srcRect t="16685" b="16678"/>
          <a:stretch/>
        </p:blipFill>
        <p:spPr>
          <a:xfrm>
            <a:off x="6542725" y="2931925"/>
            <a:ext cx="2342826" cy="15345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4"/>
          <p:cNvSpPr/>
          <p:nvPr/>
        </p:nvSpPr>
        <p:spPr>
          <a:xfrm>
            <a:off x="4004150" y="2985200"/>
            <a:ext cx="1665600" cy="1056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4"/>
          <p:cNvSpPr txBox="1">
            <a:spLocks noGrp="1"/>
          </p:cNvSpPr>
          <p:nvPr>
            <p:ph type="ctrTitle" idx="2"/>
          </p:nvPr>
        </p:nvSpPr>
        <p:spPr>
          <a:xfrm flipH="1">
            <a:off x="3418888" y="2767007"/>
            <a:ext cx="21954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LOCAL CSA’S</a:t>
            </a:r>
            <a:endParaRPr/>
          </a:p>
        </p:txBody>
      </p:sp>
      <p:pic>
        <p:nvPicPr>
          <p:cNvPr id="386" name="Google Shape;386;p54"/>
          <p:cNvPicPr preferRelativeResize="0"/>
          <p:nvPr/>
        </p:nvPicPr>
        <p:blipFill rotWithShape="1">
          <a:blip r:embed="rId3">
            <a:alphaModFix/>
          </a:blip>
          <a:srcRect l="15520" r="15527"/>
          <a:stretch/>
        </p:blipFill>
        <p:spPr>
          <a:xfrm>
            <a:off x="120000" y="976663"/>
            <a:ext cx="2865201" cy="2545599"/>
          </a:xfrm>
          <a:prstGeom prst="rect">
            <a:avLst/>
          </a:prstGeom>
          <a:noFill/>
          <a:ln>
            <a:noFill/>
          </a:ln>
        </p:spPr>
      </p:pic>
      <p:sp>
        <p:nvSpPr>
          <p:cNvPr id="387" name="Google Shape;387;p54"/>
          <p:cNvSpPr/>
          <p:nvPr/>
        </p:nvSpPr>
        <p:spPr>
          <a:xfrm>
            <a:off x="1304200" y="918800"/>
            <a:ext cx="1736100" cy="57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8" name="Google Shape;388;p54"/>
          <p:cNvPicPr preferRelativeResize="0"/>
          <p:nvPr/>
        </p:nvPicPr>
        <p:blipFill rotWithShape="1">
          <a:blip r:embed="rId4">
            <a:alphaModFix/>
          </a:blip>
          <a:srcRect l="7863" r="7855"/>
          <a:stretch/>
        </p:blipFill>
        <p:spPr>
          <a:xfrm>
            <a:off x="5735725" y="926817"/>
            <a:ext cx="2647950" cy="2352583"/>
          </a:xfrm>
          <a:prstGeom prst="rect">
            <a:avLst/>
          </a:prstGeom>
          <a:noFill/>
          <a:ln>
            <a:noFill/>
          </a:ln>
        </p:spPr>
      </p:pic>
      <p:sp>
        <p:nvSpPr>
          <p:cNvPr id="389" name="Google Shape;389;p54"/>
          <p:cNvSpPr/>
          <p:nvPr/>
        </p:nvSpPr>
        <p:spPr>
          <a:xfrm>
            <a:off x="7296000" y="918800"/>
            <a:ext cx="1848000" cy="411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4"/>
          <p:cNvSpPr txBox="1">
            <a:spLocks noGrp="1"/>
          </p:cNvSpPr>
          <p:nvPr>
            <p:ph type="title" idx="6"/>
          </p:nvPr>
        </p:nvSpPr>
        <p:spPr>
          <a:xfrm>
            <a:off x="454124" y="276150"/>
            <a:ext cx="8026800" cy="7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ADDITIONAL SERVICE IN NORTHERN COLORADO</a:t>
            </a:r>
            <a:endParaRPr sz="2800"/>
          </a:p>
        </p:txBody>
      </p:sp>
      <p:sp>
        <p:nvSpPr>
          <p:cNvPr id="391" name="Google Shape;391;p54"/>
          <p:cNvSpPr txBox="1">
            <a:spLocks noGrp="1"/>
          </p:cNvSpPr>
          <p:nvPr>
            <p:ph type="ctrTitle"/>
          </p:nvPr>
        </p:nvSpPr>
        <p:spPr>
          <a:xfrm flipH="1">
            <a:off x="1376000" y="918800"/>
            <a:ext cx="14922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t>RESPITE CARE</a:t>
            </a:r>
            <a:endParaRPr sz="1800"/>
          </a:p>
        </p:txBody>
      </p:sp>
      <p:sp>
        <p:nvSpPr>
          <p:cNvPr id="392" name="Google Shape;392;p54"/>
          <p:cNvSpPr txBox="1">
            <a:spLocks noGrp="1"/>
          </p:cNvSpPr>
          <p:nvPr>
            <p:ph type="ctrTitle" idx="4"/>
          </p:nvPr>
        </p:nvSpPr>
        <p:spPr>
          <a:xfrm flipH="1">
            <a:off x="7296000" y="752007"/>
            <a:ext cx="21954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MLK MARCH</a:t>
            </a:r>
            <a:endParaRPr/>
          </a:p>
        </p:txBody>
      </p:sp>
      <p:pic>
        <p:nvPicPr>
          <p:cNvPr id="393" name="Google Shape;393;p54"/>
          <p:cNvPicPr preferRelativeResize="0"/>
          <p:nvPr/>
        </p:nvPicPr>
        <p:blipFill>
          <a:blip r:embed="rId5">
            <a:alphaModFix/>
          </a:blip>
          <a:stretch>
            <a:fillRect/>
          </a:stretch>
        </p:blipFill>
        <p:spPr>
          <a:xfrm>
            <a:off x="120000" y="3670021"/>
            <a:ext cx="1443550" cy="1370150"/>
          </a:xfrm>
          <a:prstGeom prst="rect">
            <a:avLst/>
          </a:prstGeom>
          <a:noFill/>
          <a:ln>
            <a:noFill/>
          </a:ln>
        </p:spPr>
      </p:pic>
      <p:pic>
        <p:nvPicPr>
          <p:cNvPr id="394" name="Google Shape;394;p54"/>
          <p:cNvPicPr preferRelativeResize="0"/>
          <p:nvPr/>
        </p:nvPicPr>
        <p:blipFill>
          <a:blip r:embed="rId6">
            <a:alphaModFix/>
          </a:blip>
          <a:stretch>
            <a:fillRect/>
          </a:stretch>
        </p:blipFill>
        <p:spPr>
          <a:xfrm>
            <a:off x="5683475" y="3826800"/>
            <a:ext cx="2195400" cy="1056600"/>
          </a:xfrm>
          <a:prstGeom prst="rect">
            <a:avLst/>
          </a:prstGeom>
          <a:noFill/>
          <a:ln>
            <a:noFill/>
          </a:ln>
        </p:spPr>
      </p:pic>
      <p:pic>
        <p:nvPicPr>
          <p:cNvPr id="395" name="Google Shape;395;p54"/>
          <p:cNvPicPr preferRelativeResize="0"/>
          <p:nvPr/>
        </p:nvPicPr>
        <p:blipFill>
          <a:blip r:embed="rId7">
            <a:alphaModFix/>
          </a:blip>
          <a:stretch>
            <a:fillRect/>
          </a:stretch>
        </p:blipFill>
        <p:spPr>
          <a:xfrm>
            <a:off x="3162525" y="3382725"/>
            <a:ext cx="2347699" cy="1760774"/>
          </a:xfrm>
          <a:prstGeom prst="rect">
            <a:avLst/>
          </a:prstGeom>
          <a:noFill/>
          <a:ln>
            <a:noFill/>
          </a:ln>
        </p:spPr>
      </p:pic>
      <p:pic>
        <p:nvPicPr>
          <p:cNvPr id="396" name="Google Shape;396;p54"/>
          <p:cNvPicPr preferRelativeResize="0"/>
          <p:nvPr/>
        </p:nvPicPr>
        <p:blipFill>
          <a:blip r:embed="rId8">
            <a:alphaModFix/>
          </a:blip>
          <a:stretch>
            <a:fillRect/>
          </a:stretch>
        </p:blipFill>
        <p:spPr>
          <a:xfrm>
            <a:off x="3092550" y="926824"/>
            <a:ext cx="2590935" cy="19432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55"/>
          <p:cNvPicPr preferRelativeResize="0"/>
          <p:nvPr/>
        </p:nvPicPr>
        <p:blipFill rotWithShape="1">
          <a:blip r:embed="rId3">
            <a:alphaModFix/>
          </a:blip>
          <a:srcRect t="8423" b="16167"/>
          <a:stretch/>
        </p:blipFill>
        <p:spPr>
          <a:xfrm>
            <a:off x="0" y="0"/>
            <a:ext cx="5115475" cy="5143496"/>
          </a:xfrm>
          <a:prstGeom prst="rect">
            <a:avLst/>
          </a:prstGeom>
          <a:noFill/>
          <a:ln>
            <a:noFill/>
          </a:ln>
        </p:spPr>
      </p:pic>
      <p:sp>
        <p:nvSpPr>
          <p:cNvPr id="402" name="Google Shape;402;p55"/>
          <p:cNvSpPr txBox="1">
            <a:spLocks noGrp="1"/>
          </p:cNvSpPr>
          <p:nvPr>
            <p:ph type="ctrTitle"/>
          </p:nvPr>
        </p:nvSpPr>
        <p:spPr>
          <a:xfrm>
            <a:off x="5325350" y="2014050"/>
            <a:ext cx="3812400" cy="111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 International    Projects </a:t>
            </a:r>
            <a:endParaRPr/>
          </a:p>
        </p:txBody>
      </p:sp>
      <p:sp>
        <p:nvSpPr>
          <p:cNvPr id="403" name="Google Shape;403;p55"/>
          <p:cNvSpPr txBox="1">
            <a:spLocks noGrp="1"/>
          </p:cNvSpPr>
          <p:nvPr>
            <p:ph type="subTitle" idx="1"/>
          </p:nvPr>
        </p:nvSpPr>
        <p:spPr>
          <a:xfrm>
            <a:off x="5325350" y="3372475"/>
            <a:ext cx="3167700" cy="126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4"/>
              </a:rPr>
              <a:t>Let’s watch what our students have to say about Guatemala </a:t>
            </a:r>
            <a:r>
              <a:rPr lang="en"/>
              <a:t>Service Projects</a:t>
            </a:r>
            <a:endParaRPr/>
          </a:p>
        </p:txBody>
      </p:sp>
      <p:pic>
        <p:nvPicPr>
          <p:cNvPr id="404" name="Google Shape;404;p55"/>
          <p:cNvPicPr preferRelativeResize="0"/>
          <p:nvPr/>
        </p:nvPicPr>
        <p:blipFill>
          <a:blip r:embed="rId5">
            <a:alphaModFix/>
          </a:blip>
          <a:stretch>
            <a:fillRect/>
          </a:stretch>
        </p:blipFill>
        <p:spPr>
          <a:xfrm>
            <a:off x="5565725" y="292321"/>
            <a:ext cx="1443550" cy="1370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56"/>
          <p:cNvPicPr preferRelativeResize="0"/>
          <p:nvPr/>
        </p:nvPicPr>
        <p:blipFill rotWithShape="1">
          <a:blip r:embed="rId3">
            <a:alphaModFix/>
          </a:blip>
          <a:srcRect t="-3610" b="37125"/>
          <a:stretch/>
        </p:blipFill>
        <p:spPr>
          <a:xfrm>
            <a:off x="134687" y="2173900"/>
            <a:ext cx="2448825" cy="2545601"/>
          </a:xfrm>
          <a:prstGeom prst="rect">
            <a:avLst/>
          </a:prstGeom>
          <a:noFill/>
          <a:ln>
            <a:noFill/>
          </a:ln>
        </p:spPr>
      </p:pic>
      <p:sp>
        <p:nvSpPr>
          <p:cNvPr id="410" name="Google Shape;410;p56"/>
          <p:cNvSpPr/>
          <p:nvPr/>
        </p:nvSpPr>
        <p:spPr>
          <a:xfrm>
            <a:off x="134675" y="1424775"/>
            <a:ext cx="2657100" cy="898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6"/>
          <p:cNvSpPr/>
          <p:nvPr/>
        </p:nvSpPr>
        <p:spPr>
          <a:xfrm>
            <a:off x="6930650" y="1800075"/>
            <a:ext cx="2052300" cy="898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6"/>
          <p:cNvSpPr txBox="1">
            <a:spLocks noGrp="1"/>
          </p:cNvSpPr>
          <p:nvPr>
            <p:ph type="title" idx="6"/>
          </p:nvPr>
        </p:nvSpPr>
        <p:spPr>
          <a:xfrm>
            <a:off x="672603" y="54625"/>
            <a:ext cx="6662100" cy="7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SERVICE IN GUATEMALA</a:t>
            </a:r>
            <a:endParaRPr sz="3000"/>
          </a:p>
        </p:txBody>
      </p:sp>
      <p:sp>
        <p:nvSpPr>
          <p:cNvPr id="413" name="Google Shape;413;p56"/>
          <p:cNvSpPr txBox="1">
            <a:spLocks noGrp="1"/>
          </p:cNvSpPr>
          <p:nvPr>
            <p:ph type="ctrTitle"/>
          </p:nvPr>
        </p:nvSpPr>
        <p:spPr>
          <a:xfrm flipH="1">
            <a:off x="134663" y="1277200"/>
            <a:ext cx="2865300" cy="89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t>VOLUNTEER WORK AT HOSPITAL HERMANO PEDRO</a:t>
            </a:r>
            <a:endParaRPr sz="1800"/>
          </a:p>
        </p:txBody>
      </p:sp>
      <p:sp>
        <p:nvSpPr>
          <p:cNvPr id="414" name="Google Shape;414;p56"/>
          <p:cNvSpPr txBox="1">
            <a:spLocks noGrp="1"/>
          </p:cNvSpPr>
          <p:nvPr>
            <p:ph type="ctrTitle" idx="4"/>
          </p:nvPr>
        </p:nvSpPr>
        <p:spPr>
          <a:xfrm flipH="1">
            <a:off x="5630550" y="2121063"/>
            <a:ext cx="35850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Student Initiated:</a:t>
            </a:r>
            <a:endParaRPr/>
          </a:p>
          <a:p>
            <a:pPr marL="0" lvl="0" indent="0" algn="l" rtl="0">
              <a:spcBef>
                <a:spcPts val="0"/>
              </a:spcBef>
              <a:spcAft>
                <a:spcPts val="0"/>
              </a:spcAft>
              <a:buNone/>
            </a:pPr>
            <a:r>
              <a:rPr lang="en"/>
              <a:t>INSTALLING CLEAN COOKSTOVES</a:t>
            </a:r>
            <a:endParaRPr/>
          </a:p>
        </p:txBody>
      </p:sp>
      <p:pic>
        <p:nvPicPr>
          <p:cNvPr id="415" name="Google Shape;415;p56"/>
          <p:cNvPicPr preferRelativeResize="0"/>
          <p:nvPr/>
        </p:nvPicPr>
        <p:blipFill>
          <a:blip r:embed="rId4">
            <a:alphaModFix/>
          </a:blip>
          <a:stretch>
            <a:fillRect/>
          </a:stretch>
        </p:blipFill>
        <p:spPr>
          <a:xfrm>
            <a:off x="0" y="54621"/>
            <a:ext cx="1443550" cy="1370150"/>
          </a:xfrm>
          <a:prstGeom prst="rect">
            <a:avLst/>
          </a:prstGeom>
          <a:noFill/>
          <a:ln>
            <a:noFill/>
          </a:ln>
        </p:spPr>
      </p:pic>
      <p:pic>
        <p:nvPicPr>
          <p:cNvPr id="416" name="Google Shape;416;p56"/>
          <p:cNvPicPr preferRelativeResize="0"/>
          <p:nvPr/>
        </p:nvPicPr>
        <p:blipFill>
          <a:blip r:embed="rId5">
            <a:alphaModFix/>
          </a:blip>
          <a:stretch>
            <a:fillRect/>
          </a:stretch>
        </p:blipFill>
        <p:spPr>
          <a:xfrm>
            <a:off x="2791781" y="2842610"/>
            <a:ext cx="1665600" cy="2220813"/>
          </a:xfrm>
          <a:prstGeom prst="rect">
            <a:avLst/>
          </a:prstGeom>
          <a:noFill/>
          <a:ln>
            <a:noFill/>
          </a:ln>
        </p:spPr>
      </p:pic>
      <p:sp>
        <p:nvSpPr>
          <p:cNvPr id="417" name="Google Shape;417;p56"/>
          <p:cNvSpPr/>
          <p:nvPr/>
        </p:nvSpPr>
        <p:spPr>
          <a:xfrm>
            <a:off x="3967500" y="4458300"/>
            <a:ext cx="1591500" cy="533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900">
                <a:latin typeface="Barlow Semi Condensed"/>
                <a:ea typeface="Barlow Semi Condensed"/>
                <a:cs typeface="Barlow Semi Condensed"/>
                <a:sym typeface="Barlow Semi Condensed"/>
              </a:rPr>
              <a:t>Reforestation</a:t>
            </a:r>
            <a:endParaRPr sz="1900">
              <a:latin typeface="Barlow Semi Condensed"/>
              <a:ea typeface="Barlow Semi Condensed"/>
              <a:cs typeface="Barlow Semi Condensed"/>
              <a:sym typeface="Barlow Semi Condensed"/>
            </a:endParaRPr>
          </a:p>
        </p:txBody>
      </p:sp>
      <p:sp>
        <p:nvSpPr>
          <p:cNvPr id="418" name="Google Shape;418;p56"/>
          <p:cNvSpPr txBox="1">
            <a:spLocks noGrp="1"/>
          </p:cNvSpPr>
          <p:nvPr>
            <p:ph type="ctrTitle" idx="2"/>
          </p:nvPr>
        </p:nvSpPr>
        <p:spPr>
          <a:xfrm flipH="1">
            <a:off x="4843700" y="900850"/>
            <a:ext cx="21954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highlight>
                  <a:schemeClr val="lt1"/>
                </a:highlight>
              </a:rPr>
              <a:t>COFFEE COOPERATIVE</a:t>
            </a:r>
            <a:endParaRPr>
              <a:highlight>
                <a:schemeClr val="lt1"/>
              </a:highlight>
            </a:endParaRPr>
          </a:p>
        </p:txBody>
      </p:sp>
      <p:pic>
        <p:nvPicPr>
          <p:cNvPr id="419" name="Google Shape;419;p56"/>
          <p:cNvPicPr preferRelativeResize="0"/>
          <p:nvPr/>
        </p:nvPicPr>
        <p:blipFill>
          <a:blip r:embed="rId6">
            <a:alphaModFix/>
          </a:blip>
          <a:stretch>
            <a:fillRect/>
          </a:stretch>
        </p:blipFill>
        <p:spPr>
          <a:xfrm>
            <a:off x="5818813" y="2748325"/>
            <a:ext cx="3065375" cy="2299023"/>
          </a:xfrm>
          <a:prstGeom prst="rect">
            <a:avLst/>
          </a:prstGeom>
          <a:noFill/>
          <a:ln>
            <a:noFill/>
          </a:ln>
        </p:spPr>
      </p:pic>
      <p:pic>
        <p:nvPicPr>
          <p:cNvPr id="420" name="Google Shape;420;p56"/>
          <p:cNvPicPr preferRelativeResize="0"/>
          <p:nvPr/>
        </p:nvPicPr>
        <p:blipFill>
          <a:blip r:embed="rId7">
            <a:alphaModFix/>
          </a:blip>
          <a:stretch>
            <a:fillRect/>
          </a:stretch>
        </p:blipFill>
        <p:spPr>
          <a:xfrm>
            <a:off x="3583262" y="615625"/>
            <a:ext cx="1599537" cy="2132710"/>
          </a:xfrm>
          <a:prstGeom prst="rect">
            <a:avLst/>
          </a:prstGeom>
          <a:noFill/>
          <a:ln>
            <a:noFill/>
          </a:ln>
        </p:spPr>
      </p:pic>
      <p:pic>
        <p:nvPicPr>
          <p:cNvPr id="421" name="Google Shape;421;p56"/>
          <p:cNvPicPr preferRelativeResize="0"/>
          <p:nvPr/>
        </p:nvPicPr>
        <p:blipFill>
          <a:blip r:embed="rId8">
            <a:alphaModFix/>
          </a:blip>
          <a:stretch>
            <a:fillRect/>
          </a:stretch>
        </p:blipFill>
        <p:spPr>
          <a:xfrm>
            <a:off x="6697162" y="158725"/>
            <a:ext cx="1308676" cy="17449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7"/>
          <p:cNvSpPr txBox="1">
            <a:spLocks noGrp="1"/>
          </p:cNvSpPr>
          <p:nvPr>
            <p:ph type="title"/>
          </p:nvPr>
        </p:nvSpPr>
        <p:spPr>
          <a:xfrm>
            <a:off x="125200" y="153113"/>
            <a:ext cx="8822100" cy="1604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7D8C4C"/>
              </a:buClr>
              <a:buSzPts val="6144"/>
              <a:buFont typeface="Georgia"/>
              <a:buNone/>
            </a:pPr>
            <a:r>
              <a:rPr lang="en" sz="4800" b="0">
                <a:solidFill>
                  <a:srgbClr val="6AA84F"/>
                </a:solidFill>
                <a:latin typeface="Ubuntu"/>
                <a:ea typeface="Ubuntu"/>
                <a:cs typeface="Ubuntu"/>
                <a:sym typeface="Ubuntu"/>
              </a:rPr>
              <a:t> </a:t>
            </a:r>
            <a:r>
              <a:rPr lang="en" sz="4800" b="0" i="0" u="none" strike="noStrike" cap="none">
                <a:solidFill>
                  <a:srgbClr val="6AA84F"/>
                </a:solidFill>
                <a:latin typeface="Barlow Semi Condensed"/>
                <a:ea typeface="Barlow Semi Condensed"/>
                <a:cs typeface="Barlow Semi Condensed"/>
                <a:sym typeface="Barlow Semi Condensed"/>
              </a:rPr>
              <a:t>Spanish Language School</a:t>
            </a:r>
            <a:endParaRPr sz="4800" b="0">
              <a:solidFill>
                <a:srgbClr val="6AA84F"/>
              </a:solidFill>
              <a:latin typeface="Barlow Semi Condensed"/>
              <a:ea typeface="Barlow Semi Condensed"/>
              <a:cs typeface="Barlow Semi Condensed"/>
              <a:sym typeface="Barlow Semi Condensed"/>
            </a:endParaRPr>
          </a:p>
          <a:p>
            <a:pPr marL="0" marR="0" lvl="0" indent="0" algn="ctr" rtl="0">
              <a:spcBef>
                <a:spcPts val="0"/>
              </a:spcBef>
              <a:spcAft>
                <a:spcPts val="0"/>
              </a:spcAft>
              <a:buClr>
                <a:srgbClr val="7D8C4C"/>
              </a:buClr>
              <a:buSzPts val="6144"/>
              <a:buFont typeface="Georgia"/>
              <a:buNone/>
            </a:pPr>
            <a:r>
              <a:rPr lang="en" sz="2400" b="0" i="0" u="none" strike="noStrike" cap="none">
                <a:solidFill>
                  <a:srgbClr val="6AA84F"/>
                </a:solidFill>
                <a:latin typeface="Barlow Semi Condensed"/>
                <a:ea typeface="Barlow Semi Condensed"/>
                <a:cs typeface="Barlow Semi Condensed"/>
                <a:sym typeface="Barlow Semi Condensed"/>
              </a:rPr>
              <a:t>One on One Study</a:t>
            </a:r>
            <a:r>
              <a:rPr lang="en" sz="2400" b="0">
                <a:solidFill>
                  <a:srgbClr val="6AA84F"/>
                </a:solidFill>
                <a:latin typeface="Barlow Semi Condensed"/>
                <a:ea typeface="Barlow Semi Condensed"/>
                <a:cs typeface="Barlow Semi Condensed"/>
                <a:sym typeface="Barlow Semi Condensed"/>
              </a:rPr>
              <a:t>: </a:t>
            </a:r>
            <a:r>
              <a:rPr lang="en" sz="2400" b="0" i="0" u="none" strike="noStrike" cap="none">
                <a:solidFill>
                  <a:srgbClr val="6AA84F"/>
                </a:solidFill>
                <a:latin typeface="Barlow Semi Condensed"/>
                <a:ea typeface="Barlow Semi Condensed"/>
                <a:cs typeface="Barlow Semi Condensed"/>
                <a:sym typeface="Barlow Semi Condensed"/>
              </a:rPr>
              <a:t>Fluent to non existent Spanish</a:t>
            </a:r>
            <a:endParaRPr sz="2400" b="0" i="0" u="none" strike="noStrike" cap="none">
              <a:solidFill>
                <a:srgbClr val="6AA84F"/>
              </a:solidFill>
              <a:latin typeface="Barlow Semi Condensed"/>
              <a:ea typeface="Barlow Semi Condensed"/>
              <a:cs typeface="Barlow Semi Condensed"/>
              <a:sym typeface="Barlow Semi Condensed"/>
            </a:endParaRPr>
          </a:p>
          <a:p>
            <a:pPr marL="0" marR="0" lvl="0" indent="0" algn="ctr" rtl="0">
              <a:spcBef>
                <a:spcPts val="0"/>
              </a:spcBef>
              <a:spcAft>
                <a:spcPts val="0"/>
              </a:spcAft>
              <a:buClr>
                <a:srgbClr val="7D8C4C"/>
              </a:buClr>
              <a:buSzPts val="6144"/>
              <a:buFont typeface="Georgia"/>
              <a:buNone/>
            </a:pPr>
            <a:endParaRPr sz="2400" b="0">
              <a:solidFill>
                <a:srgbClr val="6AA84F"/>
              </a:solidFill>
              <a:latin typeface="Barlow Semi Condensed"/>
              <a:ea typeface="Barlow Semi Condensed"/>
              <a:cs typeface="Barlow Semi Condensed"/>
              <a:sym typeface="Barlow Semi Condensed"/>
            </a:endParaRPr>
          </a:p>
          <a:p>
            <a:pPr marL="0" marR="0" lvl="0" indent="0" algn="ctr" rtl="0">
              <a:spcBef>
                <a:spcPts val="0"/>
              </a:spcBef>
              <a:spcAft>
                <a:spcPts val="0"/>
              </a:spcAft>
              <a:buClr>
                <a:srgbClr val="7D8C4C"/>
              </a:buClr>
              <a:buSzPts val="6144"/>
              <a:buFont typeface="Georgia"/>
              <a:buNone/>
            </a:pPr>
            <a:endParaRPr sz="2400" b="0">
              <a:solidFill>
                <a:srgbClr val="6AA84F"/>
              </a:solidFill>
              <a:latin typeface="Barlow Semi Condensed"/>
              <a:ea typeface="Barlow Semi Condensed"/>
              <a:cs typeface="Barlow Semi Condensed"/>
              <a:sym typeface="Barlow Semi Condensed"/>
            </a:endParaRPr>
          </a:p>
          <a:p>
            <a:pPr marL="0" marR="0" lvl="0" indent="0" algn="ctr" rtl="0">
              <a:spcBef>
                <a:spcPts val="0"/>
              </a:spcBef>
              <a:spcAft>
                <a:spcPts val="0"/>
              </a:spcAft>
              <a:buClr>
                <a:srgbClr val="7D8C4C"/>
              </a:buClr>
              <a:buSzPts val="6144"/>
              <a:buFont typeface="Georgia"/>
              <a:buNone/>
            </a:pPr>
            <a:endParaRPr sz="2400" b="0">
              <a:solidFill>
                <a:srgbClr val="6AA84F"/>
              </a:solidFill>
              <a:latin typeface="Barlow Semi Condensed"/>
              <a:ea typeface="Barlow Semi Condensed"/>
              <a:cs typeface="Barlow Semi Condensed"/>
              <a:sym typeface="Barlow Semi Condensed"/>
            </a:endParaRPr>
          </a:p>
          <a:p>
            <a:pPr marL="0" marR="0" lvl="0" indent="0" algn="ctr" rtl="0">
              <a:spcBef>
                <a:spcPts val="0"/>
              </a:spcBef>
              <a:spcAft>
                <a:spcPts val="0"/>
              </a:spcAft>
              <a:buClr>
                <a:srgbClr val="7D8C4C"/>
              </a:buClr>
              <a:buSzPts val="6144"/>
              <a:buFont typeface="Georgia"/>
              <a:buNone/>
            </a:pPr>
            <a:endParaRPr sz="2400" b="0">
              <a:solidFill>
                <a:srgbClr val="6AA84F"/>
              </a:solidFill>
              <a:latin typeface="Barlow Semi Condensed"/>
              <a:ea typeface="Barlow Semi Condensed"/>
              <a:cs typeface="Barlow Semi Condensed"/>
              <a:sym typeface="Barlow Semi Condensed"/>
            </a:endParaRPr>
          </a:p>
          <a:p>
            <a:pPr marL="0" marR="0" lvl="0" indent="0" algn="ctr" rtl="0">
              <a:spcBef>
                <a:spcPts val="0"/>
              </a:spcBef>
              <a:spcAft>
                <a:spcPts val="0"/>
              </a:spcAft>
              <a:buClr>
                <a:srgbClr val="7D8C4C"/>
              </a:buClr>
              <a:buSzPts val="6144"/>
              <a:buFont typeface="Georgia"/>
              <a:buNone/>
            </a:pPr>
            <a:endParaRPr sz="2400" b="0">
              <a:solidFill>
                <a:srgbClr val="6AA84F"/>
              </a:solidFill>
              <a:latin typeface="Barlow Semi Condensed"/>
              <a:ea typeface="Barlow Semi Condensed"/>
              <a:cs typeface="Barlow Semi Condensed"/>
              <a:sym typeface="Barlow Semi Condensed"/>
            </a:endParaRPr>
          </a:p>
          <a:p>
            <a:pPr marL="0" marR="0" lvl="0" indent="0" algn="ctr" rtl="0">
              <a:spcBef>
                <a:spcPts val="0"/>
              </a:spcBef>
              <a:spcAft>
                <a:spcPts val="0"/>
              </a:spcAft>
              <a:buClr>
                <a:srgbClr val="7D8C4C"/>
              </a:buClr>
              <a:buSzPts val="6144"/>
              <a:buFont typeface="Georgia"/>
              <a:buNone/>
            </a:pPr>
            <a:endParaRPr sz="2400" b="0">
              <a:solidFill>
                <a:srgbClr val="6AA84F"/>
              </a:solidFill>
              <a:latin typeface="Barlow Semi Condensed"/>
              <a:ea typeface="Barlow Semi Condensed"/>
              <a:cs typeface="Barlow Semi Condensed"/>
              <a:sym typeface="Barlow Semi Condensed"/>
            </a:endParaRPr>
          </a:p>
          <a:p>
            <a:pPr marL="0" marR="0" lvl="0" indent="0" algn="ctr" rtl="0">
              <a:spcBef>
                <a:spcPts val="0"/>
              </a:spcBef>
              <a:spcAft>
                <a:spcPts val="0"/>
              </a:spcAft>
              <a:buClr>
                <a:srgbClr val="7D8C4C"/>
              </a:buClr>
              <a:buSzPts val="6144"/>
              <a:buFont typeface="Georgia"/>
              <a:buNone/>
            </a:pPr>
            <a:endParaRPr sz="2400" b="0">
              <a:solidFill>
                <a:srgbClr val="6AA84F"/>
              </a:solidFill>
              <a:latin typeface="Barlow Semi Condensed"/>
              <a:ea typeface="Barlow Semi Condensed"/>
              <a:cs typeface="Barlow Semi Condensed"/>
              <a:sym typeface="Barlow Semi Condensed"/>
            </a:endParaRPr>
          </a:p>
          <a:p>
            <a:pPr marL="0" marR="0" lvl="0" indent="0" algn="l" rtl="0">
              <a:spcBef>
                <a:spcPts val="0"/>
              </a:spcBef>
              <a:spcAft>
                <a:spcPts val="0"/>
              </a:spcAft>
              <a:buClr>
                <a:srgbClr val="7D8C4C"/>
              </a:buClr>
              <a:buSzPts val="6144"/>
              <a:buFont typeface="Georgia"/>
              <a:buNone/>
            </a:pPr>
            <a:endParaRPr sz="2400" b="0">
              <a:solidFill>
                <a:srgbClr val="6AA84F"/>
              </a:solidFill>
              <a:latin typeface="Barlow Semi Condensed"/>
              <a:ea typeface="Barlow Semi Condensed"/>
              <a:cs typeface="Barlow Semi Condensed"/>
              <a:sym typeface="Barlow Semi Condensed"/>
            </a:endParaRPr>
          </a:p>
          <a:p>
            <a:pPr marL="0" marR="0" lvl="0" indent="0" algn="l" rtl="0">
              <a:spcBef>
                <a:spcPts val="0"/>
              </a:spcBef>
              <a:spcAft>
                <a:spcPts val="0"/>
              </a:spcAft>
              <a:buClr>
                <a:srgbClr val="7D8C4C"/>
              </a:buClr>
              <a:buSzPts val="6144"/>
              <a:buFont typeface="Georgia"/>
              <a:buNone/>
            </a:pPr>
            <a:endParaRPr sz="2400" b="0">
              <a:solidFill>
                <a:srgbClr val="6AA84F"/>
              </a:solidFill>
              <a:latin typeface="Barlow Semi Condensed"/>
              <a:ea typeface="Barlow Semi Condensed"/>
              <a:cs typeface="Barlow Semi Condensed"/>
              <a:sym typeface="Barlow Semi Condensed"/>
            </a:endParaRPr>
          </a:p>
          <a:p>
            <a:pPr marL="0" lvl="0" indent="0" algn="l" rtl="0">
              <a:spcBef>
                <a:spcPts val="0"/>
              </a:spcBef>
              <a:spcAft>
                <a:spcPts val="0"/>
              </a:spcAft>
              <a:buClr>
                <a:srgbClr val="7D8C4C"/>
              </a:buClr>
              <a:buSzPts val="6144"/>
              <a:buFont typeface="Georgia"/>
              <a:buNone/>
            </a:pPr>
            <a:r>
              <a:rPr lang="en" sz="2400">
                <a:solidFill>
                  <a:srgbClr val="6AA84F"/>
                </a:solidFill>
                <a:latin typeface="Barlow Semi Condensed"/>
                <a:ea typeface="Barlow Semi Condensed"/>
                <a:cs typeface="Barlow Semi Condensed"/>
                <a:sym typeface="Barlow Semi Condensed"/>
              </a:rPr>
              <a:t>     (AND an option to take ZOOM one on one NOW with Guate teachers)</a:t>
            </a:r>
            <a:endParaRPr sz="2400">
              <a:solidFill>
                <a:srgbClr val="6AA84F"/>
              </a:solidFill>
              <a:latin typeface="Barlow Semi Condensed"/>
              <a:ea typeface="Barlow Semi Condensed"/>
              <a:cs typeface="Barlow Semi Condensed"/>
              <a:sym typeface="Barlow Semi Condensed"/>
            </a:endParaRPr>
          </a:p>
          <a:p>
            <a:pPr marL="0" marR="0" lvl="0" indent="0" algn="l" rtl="0">
              <a:spcBef>
                <a:spcPts val="0"/>
              </a:spcBef>
              <a:spcAft>
                <a:spcPts val="0"/>
              </a:spcAft>
              <a:buClr>
                <a:srgbClr val="7D8C4C"/>
              </a:buClr>
              <a:buSzPts val="6144"/>
              <a:buFont typeface="Georgia"/>
              <a:buNone/>
            </a:pPr>
            <a:endParaRPr sz="2400">
              <a:solidFill>
                <a:srgbClr val="6AA84F"/>
              </a:solidFill>
              <a:latin typeface="Barlow Semi Condensed"/>
              <a:ea typeface="Barlow Semi Condensed"/>
              <a:cs typeface="Barlow Semi Condensed"/>
              <a:sym typeface="Barlow Semi Condensed"/>
            </a:endParaRPr>
          </a:p>
          <a:p>
            <a:pPr marL="0" marR="0" lvl="0" indent="0" algn="ctr" rtl="0">
              <a:spcBef>
                <a:spcPts val="0"/>
              </a:spcBef>
              <a:spcAft>
                <a:spcPts val="0"/>
              </a:spcAft>
              <a:buClr>
                <a:srgbClr val="7D8C4C"/>
              </a:buClr>
              <a:buSzPts val="6144"/>
              <a:buFont typeface="Georgia"/>
              <a:buNone/>
            </a:pPr>
            <a:endParaRPr sz="2400" b="0">
              <a:solidFill>
                <a:srgbClr val="6AA84F"/>
              </a:solidFill>
              <a:latin typeface="Barlow Semi Condensed"/>
              <a:ea typeface="Barlow Semi Condensed"/>
              <a:cs typeface="Barlow Semi Condensed"/>
              <a:sym typeface="Barlow Semi Condensed"/>
            </a:endParaRPr>
          </a:p>
        </p:txBody>
      </p:sp>
      <p:pic>
        <p:nvPicPr>
          <p:cNvPr id="427" name="Google Shape;427;p57" descr="Spanish lessons overview.jpg"/>
          <p:cNvPicPr preferRelativeResize="0"/>
          <p:nvPr/>
        </p:nvPicPr>
        <p:blipFill rotWithShape="1">
          <a:blip r:embed="rId3">
            <a:alphaModFix/>
          </a:blip>
          <a:srcRect/>
          <a:stretch/>
        </p:blipFill>
        <p:spPr>
          <a:xfrm>
            <a:off x="6120412" y="1275525"/>
            <a:ext cx="2873525" cy="1741650"/>
          </a:xfrm>
          <a:prstGeom prst="rect">
            <a:avLst/>
          </a:prstGeom>
          <a:noFill/>
          <a:ln>
            <a:noFill/>
          </a:ln>
        </p:spPr>
      </p:pic>
      <p:sp>
        <p:nvSpPr>
          <p:cNvPr id="428" name="Google Shape;428;p57"/>
          <p:cNvSpPr txBox="1"/>
          <p:nvPr/>
        </p:nvSpPr>
        <p:spPr>
          <a:xfrm>
            <a:off x="5788288" y="4599400"/>
            <a:ext cx="2825700" cy="42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429" name="Google Shape;429;p57"/>
          <p:cNvPicPr preferRelativeResize="0"/>
          <p:nvPr/>
        </p:nvPicPr>
        <p:blipFill>
          <a:blip r:embed="rId4">
            <a:alphaModFix/>
          </a:blip>
          <a:stretch>
            <a:fillRect/>
          </a:stretch>
        </p:blipFill>
        <p:spPr>
          <a:xfrm>
            <a:off x="445201" y="31800"/>
            <a:ext cx="1099900" cy="1043975"/>
          </a:xfrm>
          <a:prstGeom prst="rect">
            <a:avLst/>
          </a:prstGeom>
          <a:noFill/>
          <a:ln>
            <a:noFill/>
          </a:ln>
        </p:spPr>
      </p:pic>
      <p:pic>
        <p:nvPicPr>
          <p:cNvPr id="430" name="Google Shape;430;p57"/>
          <p:cNvPicPr preferRelativeResize="0"/>
          <p:nvPr/>
        </p:nvPicPr>
        <p:blipFill>
          <a:blip r:embed="rId5">
            <a:alphaModFix/>
          </a:blip>
          <a:stretch>
            <a:fillRect/>
          </a:stretch>
        </p:blipFill>
        <p:spPr>
          <a:xfrm>
            <a:off x="55625" y="1344150"/>
            <a:ext cx="2067026" cy="1550273"/>
          </a:xfrm>
          <a:prstGeom prst="rect">
            <a:avLst/>
          </a:prstGeom>
          <a:noFill/>
          <a:ln>
            <a:noFill/>
          </a:ln>
        </p:spPr>
      </p:pic>
      <p:pic>
        <p:nvPicPr>
          <p:cNvPr id="431" name="Google Shape;431;p57" descr="Spanish lessons 39.jpg"/>
          <p:cNvPicPr preferRelativeResize="0"/>
          <p:nvPr/>
        </p:nvPicPr>
        <p:blipFill rotWithShape="1">
          <a:blip r:embed="rId6">
            <a:alphaModFix/>
          </a:blip>
          <a:srcRect/>
          <a:stretch/>
        </p:blipFill>
        <p:spPr>
          <a:xfrm>
            <a:off x="2061688" y="1530975"/>
            <a:ext cx="2325386" cy="1550275"/>
          </a:xfrm>
          <a:prstGeom prst="rect">
            <a:avLst/>
          </a:prstGeom>
          <a:noFill/>
          <a:ln>
            <a:noFill/>
          </a:ln>
        </p:spPr>
      </p:pic>
      <p:pic>
        <p:nvPicPr>
          <p:cNvPr id="432" name="Google Shape;432;p57"/>
          <p:cNvPicPr preferRelativeResize="0"/>
          <p:nvPr/>
        </p:nvPicPr>
        <p:blipFill>
          <a:blip r:embed="rId7">
            <a:alphaModFix/>
          </a:blip>
          <a:stretch>
            <a:fillRect/>
          </a:stretch>
        </p:blipFill>
        <p:spPr>
          <a:xfrm>
            <a:off x="0" y="2480700"/>
            <a:ext cx="2755400" cy="2066550"/>
          </a:xfrm>
          <a:prstGeom prst="rect">
            <a:avLst/>
          </a:prstGeom>
          <a:noFill/>
          <a:ln>
            <a:noFill/>
          </a:ln>
        </p:spPr>
      </p:pic>
      <p:pic>
        <p:nvPicPr>
          <p:cNvPr id="433" name="Google Shape;433;p57"/>
          <p:cNvPicPr preferRelativeResize="0"/>
          <p:nvPr/>
        </p:nvPicPr>
        <p:blipFill>
          <a:blip r:embed="rId8">
            <a:alphaModFix/>
          </a:blip>
          <a:stretch>
            <a:fillRect/>
          </a:stretch>
        </p:blipFill>
        <p:spPr>
          <a:xfrm>
            <a:off x="6385538" y="2758000"/>
            <a:ext cx="2343265" cy="17574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8"/>
          <p:cNvSpPr/>
          <p:nvPr/>
        </p:nvSpPr>
        <p:spPr>
          <a:xfrm>
            <a:off x="4740000" y="248050"/>
            <a:ext cx="4152900" cy="1740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8"/>
          <p:cNvSpPr txBox="1">
            <a:spLocks noGrp="1"/>
          </p:cNvSpPr>
          <p:nvPr>
            <p:ph type="ctrTitle"/>
          </p:nvPr>
        </p:nvSpPr>
        <p:spPr>
          <a:xfrm flipH="1">
            <a:off x="159975" y="70225"/>
            <a:ext cx="3939300" cy="12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38761D"/>
                </a:solidFill>
              </a:rPr>
              <a:t>San Miguel Escobar, Guatemala</a:t>
            </a:r>
            <a:endParaRPr>
              <a:solidFill>
                <a:srgbClr val="38761D"/>
              </a:solidFill>
            </a:endParaRPr>
          </a:p>
          <a:p>
            <a:pPr marL="0" lvl="0" indent="0" algn="ctr" rtl="0">
              <a:spcBef>
                <a:spcPts val="0"/>
              </a:spcBef>
              <a:spcAft>
                <a:spcPts val="0"/>
              </a:spcAft>
              <a:buNone/>
            </a:pPr>
            <a:r>
              <a:rPr lang="en">
                <a:solidFill>
                  <a:srgbClr val="000000"/>
                </a:solidFill>
              </a:rPr>
              <a:t>(Our Little Town)</a:t>
            </a:r>
            <a:endParaRPr>
              <a:solidFill>
                <a:srgbClr val="000000"/>
              </a:solidFill>
            </a:endParaRPr>
          </a:p>
        </p:txBody>
      </p:sp>
      <p:pic>
        <p:nvPicPr>
          <p:cNvPr id="440" name="Google Shape;440;p58"/>
          <p:cNvPicPr preferRelativeResize="0"/>
          <p:nvPr/>
        </p:nvPicPr>
        <p:blipFill>
          <a:blip r:embed="rId3">
            <a:alphaModFix/>
          </a:blip>
          <a:stretch>
            <a:fillRect/>
          </a:stretch>
        </p:blipFill>
        <p:spPr>
          <a:xfrm>
            <a:off x="6538925" y="70221"/>
            <a:ext cx="1443550" cy="1370150"/>
          </a:xfrm>
          <a:prstGeom prst="rect">
            <a:avLst/>
          </a:prstGeom>
          <a:noFill/>
          <a:ln>
            <a:noFill/>
          </a:ln>
        </p:spPr>
      </p:pic>
      <p:pic>
        <p:nvPicPr>
          <p:cNvPr id="441" name="Google Shape;441;p58" descr="13442688_500763566793809_8880920895998040748_o.jpg"/>
          <p:cNvPicPr preferRelativeResize="0"/>
          <p:nvPr/>
        </p:nvPicPr>
        <p:blipFill rotWithShape="1">
          <a:blip r:embed="rId4">
            <a:alphaModFix/>
          </a:blip>
          <a:srcRect l="-18250" t="-32978" r="-18250" b="-3521"/>
          <a:stretch/>
        </p:blipFill>
        <p:spPr>
          <a:xfrm>
            <a:off x="159987" y="248050"/>
            <a:ext cx="8436875" cy="4916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445"/>
        <p:cNvGrpSpPr/>
        <p:nvPr/>
      </p:nvGrpSpPr>
      <p:grpSpPr>
        <a:xfrm>
          <a:off x="0" y="0"/>
          <a:ext cx="0" cy="0"/>
          <a:chOff x="0" y="0"/>
          <a:chExt cx="0" cy="0"/>
        </a:xfrm>
      </p:grpSpPr>
      <p:sp>
        <p:nvSpPr>
          <p:cNvPr id="446" name="Google Shape;446;p59"/>
          <p:cNvSpPr txBox="1">
            <a:spLocks noGrp="1"/>
          </p:cNvSpPr>
          <p:nvPr>
            <p:ph type="title"/>
          </p:nvPr>
        </p:nvSpPr>
        <p:spPr>
          <a:xfrm>
            <a:off x="17883" y="2531539"/>
            <a:ext cx="3617100" cy="215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Let’s put things into </a:t>
            </a:r>
            <a:r>
              <a:rPr lang="en" u="sng">
                <a:solidFill>
                  <a:schemeClr val="hlink"/>
                </a:solidFill>
                <a:hlinkClick r:id="rId3"/>
              </a:rPr>
              <a:t>Perspective</a:t>
            </a:r>
            <a:endParaRPr/>
          </a:p>
        </p:txBody>
      </p:sp>
      <p:pic>
        <p:nvPicPr>
          <p:cNvPr id="447" name="Google Shape;447;p59"/>
          <p:cNvPicPr preferRelativeResize="0"/>
          <p:nvPr/>
        </p:nvPicPr>
        <p:blipFill>
          <a:blip r:embed="rId4">
            <a:alphaModFix/>
          </a:blip>
          <a:stretch>
            <a:fillRect/>
          </a:stretch>
        </p:blipFill>
        <p:spPr>
          <a:xfrm>
            <a:off x="190350" y="194450"/>
            <a:ext cx="2814725" cy="1968275"/>
          </a:xfrm>
          <a:prstGeom prst="rect">
            <a:avLst/>
          </a:prstGeom>
          <a:noFill/>
          <a:ln>
            <a:noFill/>
          </a:ln>
        </p:spPr>
      </p:pic>
      <p:pic>
        <p:nvPicPr>
          <p:cNvPr id="448" name="Google Shape;448;p59"/>
          <p:cNvPicPr preferRelativeResize="0"/>
          <p:nvPr/>
        </p:nvPicPr>
        <p:blipFill rotWithShape="1">
          <a:blip r:embed="rId5">
            <a:alphaModFix/>
          </a:blip>
          <a:srcRect/>
          <a:stretch/>
        </p:blipFill>
        <p:spPr>
          <a:xfrm>
            <a:off x="3480657" y="2869849"/>
            <a:ext cx="3031525" cy="2273644"/>
          </a:xfrm>
          <a:prstGeom prst="rect">
            <a:avLst/>
          </a:prstGeom>
          <a:noFill/>
          <a:ln>
            <a:noFill/>
          </a:ln>
        </p:spPr>
      </p:pic>
      <p:pic>
        <p:nvPicPr>
          <p:cNvPr id="449" name="Google Shape;449;p59"/>
          <p:cNvPicPr preferRelativeResize="0"/>
          <p:nvPr/>
        </p:nvPicPr>
        <p:blipFill rotWithShape="1">
          <a:blip r:embed="rId6">
            <a:alphaModFix/>
          </a:blip>
          <a:srcRect/>
          <a:stretch/>
        </p:blipFill>
        <p:spPr>
          <a:xfrm>
            <a:off x="6678100" y="2869850"/>
            <a:ext cx="2465900" cy="2273650"/>
          </a:xfrm>
          <a:prstGeom prst="rect">
            <a:avLst/>
          </a:prstGeom>
          <a:noFill/>
          <a:ln>
            <a:noFill/>
          </a:ln>
        </p:spPr>
      </p:pic>
      <p:pic>
        <p:nvPicPr>
          <p:cNvPr id="450" name="Google Shape;450;p59"/>
          <p:cNvPicPr preferRelativeResize="0"/>
          <p:nvPr/>
        </p:nvPicPr>
        <p:blipFill rotWithShape="1">
          <a:blip r:embed="rId7">
            <a:alphaModFix/>
          </a:blip>
          <a:srcRect/>
          <a:stretch/>
        </p:blipFill>
        <p:spPr>
          <a:xfrm>
            <a:off x="3778537" y="0"/>
            <a:ext cx="3784801" cy="2775650"/>
          </a:xfrm>
          <a:prstGeom prst="rect">
            <a:avLst/>
          </a:prstGeom>
          <a:noFill/>
          <a:ln>
            <a:noFill/>
          </a:ln>
        </p:spPr>
      </p:pic>
      <p:pic>
        <p:nvPicPr>
          <p:cNvPr id="451" name="Google Shape;451;p59"/>
          <p:cNvPicPr preferRelativeResize="0"/>
          <p:nvPr/>
        </p:nvPicPr>
        <p:blipFill>
          <a:blip r:embed="rId8">
            <a:alphaModFix/>
          </a:blip>
          <a:stretch>
            <a:fillRect/>
          </a:stretch>
        </p:blipFill>
        <p:spPr>
          <a:xfrm>
            <a:off x="7706903" y="12"/>
            <a:ext cx="1417922" cy="134583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60"/>
          <p:cNvPicPr preferRelativeResize="0"/>
          <p:nvPr/>
        </p:nvPicPr>
        <p:blipFill rotWithShape="1">
          <a:blip r:embed="rId3">
            <a:alphaModFix/>
          </a:blip>
          <a:srcRect l="12337" r="12344"/>
          <a:stretch/>
        </p:blipFill>
        <p:spPr>
          <a:xfrm>
            <a:off x="481175" y="909775"/>
            <a:ext cx="2802575" cy="2979674"/>
          </a:xfrm>
          <a:prstGeom prst="rect">
            <a:avLst/>
          </a:prstGeom>
          <a:noFill/>
          <a:ln>
            <a:noFill/>
          </a:ln>
        </p:spPr>
      </p:pic>
      <p:sp>
        <p:nvSpPr>
          <p:cNvPr id="457" name="Google Shape;457;p60"/>
          <p:cNvSpPr/>
          <p:nvPr/>
        </p:nvSpPr>
        <p:spPr>
          <a:xfrm>
            <a:off x="2174463" y="3164775"/>
            <a:ext cx="1707300" cy="1901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0"/>
          <p:cNvSpPr/>
          <p:nvPr/>
        </p:nvSpPr>
        <p:spPr>
          <a:xfrm>
            <a:off x="6084263" y="3164775"/>
            <a:ext cx="1707300" cy="1901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0"/>
          <p:cNvSpPr txBox="1">
            <a:spLocks noGrp="1"/>
          </p:cNvSpPr>
          <p:nvPr>
            <p:ph type="title" idx="4"/>
          </p:nvPr>
        </p:nvSpPr>
        <p:spPr>
          <a:xfrm>
            <a:off x="618980" y="345200"/>
            <a:ext cx="8070300" cy="7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MEET AURELIO - OUR COUNTRY PROGRAM DIRECTOR</a:t>
            </a:r>
            <a:endParaRPr/>
          </a:p>
        </p:txBody>
      </p:sp>
      <p:sp>
        <p:nvSpPr>
          <p:cNvPr id="460" name="Google Shape;460;p60"/>
          <p:cNvSpPr txBox="1">
            <a:spLocks noGrp="1"/>
          </p:cNvSpPr>
          <p:nvPr>
            <p:ph type="subTitle" idx="3"/>
          </p:nvPr>
        </p:nvSpPr>
        <p:spPr>
          <a:xfrm flipH="1">
            <a:off x="3398325" y="909775"/>
            <a:ext cx="4139700" cy="387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Aurelio has worked with GL since 2003; </a:t>
            </a:r>
            <a:endParaRPr/>
          </a:p>
          <a:p>
            <a:pPr marL="0" lvl="0" indent="0" algn="l" rtl="0">
              <a:spcBef>
                <a:spcPts val="0"/>
              </a:spcBef>
              <a:spcAft>
                <a:spcPts val="0"/>
              </a:spcAft>
              <a:buNone/>
            </a:pPr>
            <a:endParaRPr/>
          </a:p>
          <a:p>
            <a:pPr marL="0" lvl="0" indent="0" algn="l" rtl="0">
              <a:spcBef>
                <a:spcPts val="0"/>
              </a:spcBef>
              <a:spcAft>
                <a:spcPts val="0"/>
              </a:spcAft>
              <a:buNone/>
            </a:pPr>
            <a:r>
              <a:rPr lang="en"/>
              <a:t>He coordinates all on-the-ground activities </a:t>
            </a:r>
            <a:endParaRPr/>
          </a:p>
          <a:p>
            <a:pPr marL="0" lvl="0" indent="0" algn="l" rtl="0">
              <a:spcBef>
                <a:spcPts val="0"/>
              </a:spcBef>
              <a:spcAft>
                <a:spcPts val="0"/>
              </a:spcAft>
              <a:buNone/>
            </a:pPr>
            <a:r>
              <a:rPr lang="en"/>
              <a:t>in Guatemala, connecting GL with local </a:t>
            </a:r>
            <a:endParaRPr/>
          </a:p>
          <a:p>
            <a:pPr marL="0" lvl="0" indent="0" algn="l" rtl="0">
              <a:spcBef>
                <a:spcPts val="0"/>
              </a:spcBef>
              <a:spcAft>
                <a:spcPts val="0"/>
              </a:spcAft>
              <a:buNone/>
            </a:pPr>
            <a:r>
              <a:rPr lang="en"/>
              <a:t>partners for service projects and cultural exchanges. He has worked in Tourism and </a:t>
            </a:r>
            <a:endParaRPr/>
          </a:p>
          <a:p>
            <a:pPr marL="0" lvl="0" indent="0" algn="l" rtl="0">
              <a:spcBef>
                <a:spcPts val="0"/>
              </a:spcBef>
              <a:spcAft>
                <a:spcPts val="0"/>
              </a:spcAft>
              <a:buNone/>
            </a:pPr>
            <a:r>
              <a:rPr lang="en"/>
              <a:t>Hotel Management since 1994, and holds a degree in Business Administration from the Universidad de Francisco Marroquin.</a:t>
            </a:r>
            <a:endParaRPr/>
          </a:p>
          <a:p>
            <a:pPr marL="0" lvl="0" indent="0" algn="l" rtl="0">
              <a:spcBef>
                <a:spcPts val="0"/>
              </a:spcBef>
              <a:spcAft>
                <a:spcPts val="0"/>
              </a:spcAft>
              <a:buNone/>
            </a:pPr>
            <a:endParaRPr/>
          </a:p>
          <a:p>
            <a:pPr marL="0" lvl="0" indent="0" algn="l" rtl="0">
              <a:spcBef>
                <a:spcPts val="0"/>
              </a:spcBef>
              <a:spcAft>
                <a:spcPts val="0"/>
              </a:spcAft>
              <a:buNone/>
            </a:pPr>
            <a:r>
              <a:rPr lang="en"/>
              <a:t> Aurelio enjoys working with foreign visitors to Guatemala and believes strongly in the benefits of building partnerships between Guatemalans and GL toward a common goal of creating a better living standard for all Guatemalans.</a:t>
            </a:r>
            <a:endParaRPr/>
          </a:p>
          <a:p>
            <a:pPr marL="0" lvl="0" indent="0" algn="l" rtl="0">
              <a:spcBef>
                <a:spcPts val="0"/>
              </a:spcBef>
              <a:spcAft>
                <a:spcPts val="0"/>
              </a:spcAft>
              <a:buNone/>
            </a:pPr>
            <a:endParaRPr/>
          </a:p>
        </p:txBody>
      </p:sp>
      <p:sp>
        <p:nvSpPr>
          <p:cNvPr id="461" name="Google Shape;461;p60"/>
          <p:cNvSpPr txBox="1">
            <a:spLocks noGrp="1"/>
          </p:cNvSpPr>
          <p:nvPr>
            <p:ph type="ctrTitle"/>
          </p:nvPr>
        </p:nvSpPr>
        <p:spPr>
          <a:xfrm flipH="1">
            <a:off x="2259263" y="3464300"/>
            <a:ext cx="1307400" cy="53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solidFill>
                  <a:srgbClr val="38761D"/>
                </a:solidFill>
              </a:rPr>
              <a:t>AURELIO HERNANDEZ</a:t>
            </a:r>
            <a:endParaRPr sz="1800">
              <a:solidFill>
                <a:srgbClr val="38761D"/>
              </a:solidFill>
            </a:endParaRPr>
          </a:p>
        </p:txBody>
      </p:sp>
      <p:pic>
        <p:nvPicPr>
          <p:cNvPr id="462" name="Google Shape;462;p60"/>
          <p:cNvPicPr preferRelativeResize="0"/>
          <p:nvPr/>
        </p:nvPicPr>
        <p:blipFill>
          <a:blip r:embed="rId4">
            <a:alphaModFix/>
          </a:blip>
          <a:stretch>
            <a:fillRect/>
          </a:stretch>
        </p:blipFill>
        <p:spPr>
          <a:xfrm>
            <a:off x="7083050" y="1212625"/>
            <a:ext cx="2060951" cy="1545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1"/>
          <p:cNvSpPr txBox="1">
            <a:spLocks noGrp="1"/>
          </p:cNvSpPr>
          <p:nvPr>
            <p:ph type="ctrTitle"/>
          </p:nvPr>
        </p:nvSpPr>
        <p:spPr>
          <a:xfrm flipH="1">
            <a:off x="139075" y="-109900"/>
            <a:ext cx="7429800" cy="122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700">
                <a:solidFill>
                  <a:srgbClr val="38761D"/>
                </a:solidFill>
              </a:rPr>
              <a:t>Host Families, Fútbol and Culture! </a:t>
            </a:r>
            <a:endParaRPr sz="3700">
              <a:solidFill>
                <a:srgbClr val="38761D"/>
              </a:solidFill>
            </a:endParaRPr>
          </a:p>
        </p:txBody>
      </p:sp>
      <p:pic>
        <p:nvPicPr>
          <p:cNvPr id="468" name="Google Shape;468;p61"/>
          <p:cNvPicPr preferRelativeResize="0"/>
          <p:nvPr/>
        </p:nvPicPr>
        <p:blipFill>
          <a:blip r:embed="rId3">
            <a:alphaModFix/>
          </a:blip>
          <a:stretch>
            <a:fillRect/>
          </a:stretch>
        </p:blipFill>
        <p:spPr>
          <a:xfrm>
            <a:off x="3230771" y="1088338"/>
            <a:ext cx="2016104" cy="3190876"/>
          </a:xfrm>
          <a:prstGeom prst="rect">
            <a:avLst/>
          </a:prstGeom>
          <a:noFill/>
          <a:ln>
            <a:noFill/>
          </a:ln>
        </p:spPr>
      </p:pic>
      <p:pic>
        <p:nvPicPr>
          <p:cNvPr id="469" name="Google Shape;469;p61"/>
          <p:cNvPicPr preferRelativeResize="0"/>
          <p:nvPr/>
        </p:nvPicPr>
        <p:blipFill rotWithShape="1">
          <a:blip r:embed="rId4">
            <a:alphaModFix/>
          </a:blip>
          <a:srcRect l="-6236" b="-6236"/>
          <a:stretch/>
        </p:blipFill>
        <p:spPr>
          <a:xfrm>
            <a:off x="7419600" y="-4"/>
            <a:ext cx="1443550" cy="1370150"/>
          </a:xfrm>
          <a:prstGeom prst="rect">
            <a:avLst/>
          </a:prstGeom>
          <a:noFill/>
          <a:ln>
            <a:noFill/>
          </a:ln>
        </p:spPr>
      </p:pic>
      <p:pic>
        <p:nvPicPr>
          <p:cNvPr id="470" name="Google Shape;470;p61"/>
          <p:cNvPicPr preferRelativeResize="0"/>
          <p:nvPr/>
        </p:nvPicPr>
        <p:blipFill>
          <a:blip r:embed="rId5">
            <a:alphaModFix/>
          </a:blip>
          <a:stretch>
            <a:fillRect/>
          </a:stretch>
        </p:blipFill>
        <p:spPr>
          <a:xfrm>
            <a:off x="5338450" y="1359963"/>
            <a:ext cx="3635349" cy="2423566"/>
          </a:xfrm>
          <a:prstGeom prst="rect">
            <a:avLst/>
          </a:prstGeom>
          <a:noFill/>
          <a:ln>
            <a:noFill/>
          </a:ln>
        </p:spPr>
      </p:pic>
      <p:pic>
        <p:nvPicPr>
          <p:cNvPr id="471" name="Google Shape;471;p61"/>
          <p:cNvPicPr preferRelativeResize="0"/>
          <p:nvPr/>
        </p:nvPicPr>
        <p:blipFill>
          <a:blip r:embed="rId6">
            <a:alphaModFix/>
          </a:blip>
          <a:stretch>
            <a:fillRect/>
          </a:stretch>
        </p:blipFill>
        <p:spPr>
          <a:xfrm>
            <a:off x="39749" y="866250"/>
            <a:ext cx="3139200" cy="2092800"/>
          </a:xfrm>
          <a:prstGeom prst="rect">
            <a:avLst/>
          </a:prstGeom>
          <a:noFill/>
          <a:ln>
            <a:noFill/>
          </a:ln>
        </p:spPr>
      </p:pic>
      <p:pic>
        <p:nvPicPr>
          <p:cNvPr id="472" name="Google Shape;472;p61"/>
          <p:cNvPicPr preferRelativeResize="0"/>
          <p:nvPr/>
        </p:nvPicPr>
        <p:blipFill>
          <a:blip r:embed="rId7">
            <a:alphaModFix/>
          </a:blip>
          <a:stretch>
            <a:fillRect/>
          </a:stretch>
        </p:blipFill>
        <p:spPr>
          <a:xfrm>
            <a:off x="7568874" y="3379050"/>
            <a:ext cx="1508175" cy="2010900"/>
          </a:xfrm>
          <a:prstGeom prst="rect">
            <a:avLst/>
          </a:prstGeom>
          <a:noFill/>
          <a:ln>
            <a:noFill/>
          </a:ln>
        </p:spPr>
      </p:pic>
      <p:pic>
        <p:nvPicPr>
          <p:cNvPr id="473" name="Google Shape;473;p61"/>
          <p:cNvPicPr preferRelativeResize="0"/>
          <p:nvPr/>
        </p:nvPicPr>
        <p:blipFill>
          <a:blip r:embed="rId8">
            <a:alphaModFix/>
          </a:blip>
          <a:stretch>
            <a:fillRect/>
          </a:stretch>
        </p:blipFill>
        <p:spPr>
          <a:xfrm>
            <a:off x="-6" y="2925925"/>
            <a:ext cx="1931474" cy="25753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62"/>
          <p:cNvPicPr preferRelativeResize="0"/>
          <p:nvPr/>
        </p:nvPicPr>
        <p:blipFill rotWithShape="1">
          <a:blip r:embed="rId3">
            <a:alphaModFix/>
          </a:blip>
          <a:srcRect l="-2669" r="2670"/>
          <a:stretch/>
        </p:blipFill>
        <p:spPr>
          <a:xfrm>
            <a:off x="6288325" y="854150"/>
            <a:ext cx="2333174" cy="1749875"/>
          </a:xfrm>
          <a:prstGeom prst="rect">
            <a:avLst/>
          </a:prstGeom>
          <a:noFill/>
          <a:ln>
            <a:noFill/>
          </a:ln>
        </p:spPr>
      </p:pic>
      <p:pic>
        <p:nvPicPr>
          <p:cNvPr id="479" name="Google Shape;479;p62"/>
          <p:cNvPicPr preferRelativeResize="0"/>
          <p:nvPr/>
        </p:nvPicPr>
        <p:blipFill rotWithShape="1">
          <a:blip r:embed="rId4">
            <a:alphaModFix/>
          </a:blip>
          <a:srcRect l="-43781" b="-43781"/>
          <a:stretch/>
        </p:blipFill>
        <p:spPr>
          <a:xfrm>
            <a:off x="1905123" y="887470"/>
            <a:ext cx="3469476" cy="2314079"/>
          </a:xfrm>
          <a:prstGeom prst="rect">
            <a:avLst/>
          </a:prstGeom>
          <a:noFill/>
          <a:ln>
            <a:noFill/>
          </a:ln>
        </p:spPr>
      </p:pic>
      <p:sp>
        <p:nvSpPr>
          <p:cNvPr id="480" name="Google Shape;480;p62"/>
          <p:cNvSpPr txBox="1">
            <a:spLocks noGrp="1"/>
          </p:cNvSpPr>
          <p:nvPr>
            <p:ph type="title"/>
          </p:nvPr>
        </p:nvSpPr>
        <p:spPr>
          <a:xfrm>
            <a:off x="326050" y="267775"/>
            <a:ext cx="8726400" cy="857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3200" u="sng">
                <a:solidFill>
                  <a:schemeClr val="hlink"/>
                </a:solidFill>
                <a:hlinkClick r:id="rId5"/>
              </a:rPr>
              <a:t>Countless Connections and Friendships</a:t>
            </a:r>
            <a:endParaRPr sz="3200"/>
          </a:p>
        </p:txBody>
      </p:sp>
      <p:pic>
        <p:nvPicPr>
          <p:cNvPr id="481" name="Google Shape;481;p62"/>
          <p:cNvPicPr preferRelativeResize="0"/>
          <p:nvPr/>
        </p:nvPicPr>
        <p:blipFill>
          <a:blip r:embed="rId6">
            <a:alphaModFix/>
          </a:blip>
          <a:stretch>
            <a:fillRect/>
          </a:stretch>
        </p:blipFill>
        <p:spPr>
          <a:xfrm>
            <a:off x="461575" y="854146"/>
            <a:ext cx="1443550" cy="1370150"/>
          </a:xfrm>
          <a:prstGeom prst="rect">
            <a:avLst/>
          </a:prstGeom>
          <a:noFill/>
          <a:ln>
            <a:noFill/>
          </a:ln>
        </p:spPr>
      </p:pic>
      <p:pic>
        <p:nvPicPr>
          <p:cNvPr id="482" name="Google Shape;482;p62"/>
          <p:cNvPicPr preferRelativeResize="0"/>
          <p:nvPr/>
        </p:nvPicPr>
        <p:blipFill>
          <a:blip r:embed="rId7">
            <a:alphaModFix/>
          </a:blip>
          <a:stretch>
            <a:fillRect/>
          </a:stretch>
        </p:blipFill>
        <p:spPr>
          <a:xfrm>
            <a:off x="5954450" y="2964425"/>
            <a:ext cx="2800225" cy="2100150"/>
          </a:xfrm>
          <a:prstGeom prst="rect">
            <a:avLst/>
          </a:prstGeom>
          <a:noFill/>
          <a:ln>
            <a:noFill/>
          </a:ln>
        </p:spPr>
      </p:pic>
      <p:pic>
        <p:nvPicPr>
          <p:cNvPr id="483" name="Google Shape;483;p62"/>
          <p:cNvPicPr preferRelativeResize="0"/>
          <p:nvPr/>
        </p:nvPicPr>
        <p:blipFill>
          <a:blip r:embed="rId8">
            <a:alphaModFix/>
          </a:blip>
          <a:stretch>
            <a:fillRect/>
          </a:stretch>
        </p:blipFill>
        <p:spPr>
          <a:xfrm>
            <a:off x="2484975" y="2751575"/>
            <a:ext cx="3469473" cy="2313001"/>
          </a:xfrm>
          <a:prstGeom prst="rect">
            <a:avLst/>
          </a:prstGeom>
          <a:noFill/>
          <a:ln>
            <a:noFill/>
          </a:ln>
        </p:spPr>
      </p:pic>
      <p:pic>
        <p:nvPicPr>
          <p:cNvPr id="484" name="Google Shape;484;p62"/>
          <p:cNvPicPr preferRelativeResize="0"/>
          <p:nvPr/>
        </p:nvPicPr>
        <p:blipFill>
          <a:blip r:embed="rId9">
            <a:alphaModFix/>
          </a:blip>
          <a:stretch>
            <a:fillRect/>
          </a:stretch>
        </p:blipFill>
        <p:spPr>
          <a:xfrm>
            <a:off x="51549" y="2382025"/>
            <a:ext cx="2040591" cy="27207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5"/>
          <p:cNvSpPr txBox="1">
            <a:spLocks noGrp="1"/>
          </p:cNvSpPr>
          <p:nvPr>
            <p:ph type="title"/>
          </p:nvPr>
        </p:nvSpPr>
        <p:spPr>
          <a:xfrm>
            <a:off x="2288069" y="2462764"/>
            <a:ext cx="4441200" cy="78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a:t>This is our mission, we are committed to giving young people opportunities to “see” issues in communities and train them to work towards positive change. </a:t>
            </a:r>
            <a:endParaRPr sz="2800"/>
          </a:p>
        </p:txBody>
      </p:sp>
      <p:pic>
        <p:nvPicPr>
          <p:cNvPr id="269" name="Google Shape;269;p45"/>
          <p:cNvPicPr preferRelativeResize="0"/>
          <p:nvPr/>
        </p:nvPicPr>
        <p:blipFill>
          <a:blip r:embed="rId3">
            <a:alphaModFix/>
          </a:blip>
          <a:stretch>
            <a:fillRect/>
          </a:stretch>
        </p:blipFill>
        <p:spPr>
          <a:xfrm>
            <a:off x="2940425" y="262800"/>
            <a:ext cx="2317850" cy="2199975"/>
          </a:xfrm>
          <a:prstGeom prst="rect">
            <a:avLst/>
          </a:prstGeom>
          <a:noFill/>
          <a:ln>
            <a:noFill/>
          </a:ln>
        </p:spPr>
      </p:pic>
      <p:pic>
        <p:nvPicPr>
          <p:cNvPr id="270" name="Google Shape;270;p45"/>
          <p:cNvPicPr preferRelativeResize="0"/>
          <p:nvPr/>
        </p:nvPicPr>
        <p:blipFill>
          <a:blip r:embed="rId3">
            <a:alphaModFix/>
          </a:blip>
          <a:stretch>
            <a:fillRect/>
          </a:stretch>
        </p:blipFill>
        <p:spPr>
          <a:xfrm>
            <a:off x="6540475" y="2501400"/>
            <a:ext cx="2665400" cy="2529850"/>
          </a:xfrm>
          <a:prstGeom prst="rect">
            <a:avLst/>
          </a:prstGeom>
          <a:noFill/>
          <a:ln>
            <a:noFill/>
          </a:ln>
        </p:spPr>
      </p:pic>
      <p:pic>
        <p:nvPicPr>
          <p:cNvPr id="271" name="Google Shape;271;p45"/>
          <p:cNvPicPr preferRelativeResize="0"/>
          <p:nvPr/>
        </p:nvPicPr>
        <p:blipFill>
          <a:blip r:embed="rId3">
            <a:alphaModFix/>
          </a:blip>
          <a:stretch>
            <a:fillRect/>
          </a:stretch>
        </p:blipFill>
        <p:spPr>
          <a:xfrm>
            <a:off x="-120075" y="2566125"/>
            <a:ext cx="2529000" cy="2400400"/>
          </a:xfrm>
          <a:prstGeom prst="rect">
            <a:avLst/>
          </a:prstGeom>
          <a:noFill/>
          <a:ln>
            <a:noFill/>
          </a:ln>
        </p:spPr>
      </p:pic>
      <p:pic>
        <p:nvPicPr>
          <p:cNvPr id="272" name="Google Shape;272;p45"/>
          <p:cNvPicPr preferRelativeResize="0"/>
          <p:nvPr/>
        </p:nvPicPr>
        <p:blipFill>
          <a:blip r:embed="rId4">
            <a:alphaModFix/>
          </a:blip>
          <a:stretch>
            <a:fillRect/>
          </a:stretch>
        </p:blipFill>
        <p:spPr>
          <a:xfrm>
            <a:off x="5601289" y="152400"/>
            <a:ext cx="3299936" cy="2199976"/>
          </a:xfrm>
          <a:prstGeom prst="rect">
            <a:avLst/>
          </a:prstGeom>
          <a:noFill/>
          <a:ln>
            <a:noFill/>
          </a:ln>
        </p:spPr>
      </p:pic>
      <p:pic>
        <p:nvPicPr>
          <p:cNvPr id="273" name="Google Shape;273;p45"/>
          <p:cNvPicPr preferRelativeResize="0"/>
          <p:nvPr/>
        </p:nvPicPr>
        <p:blipFill>
          <a:blip r:embed="rId5">
            <a:alphaModFix/>
          </a:blip>
          <a:stretch>
            <a:fillRect/>
          </a:stretch>
        </p:blipFill>
        <p:spPr>
          <a:xfrm>
            <a:off x="374875" y="63425"/>
            <a:ext cx="2034043" cy="2529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3"/>
          <p:cNvSpPr txBox="1">
            <a:spLocks noGrp="1"/>
          </p:cNvSpPr>
          <p:nvPr>
            <p:ph type="title"/>
          </p:nvPr>
        </p:nvSpPr>
        <p:spPr>
          <a:xfrm>
            <a:off x="618979" y="345200"/>
            <a:ext cx="7397700" cy="7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REVIEW </a:t>
            </a:r>
            <a:r>
              <a:rPr lang="en">
                <a:solidFill>
                  <a:srgbClr val="38761D"/>
                </a:solidFill>
              </a:rPr>
              <a:t>OF </a:t>
            </a:r>
            <a:r>
              <a:rPr lang="en"/>
              <a:t>YOUR TWO GL CHOICES:</a:t>
            </a:r>
            <a:endParaRPr>
              <a:solidFill>
                <a:srgbClr val="38761D"/>
              </a:solidFill>
            </a:endParaRPr>
          </a:p>
        </p:txBody>
      </p:sp>
      <p:pic>
        <p:nvPicPr>
          <p:cNvPr id="490" name="Google Shape;490;p63"/>
          <p:cNvPicPr preferRelativeResize="0"/>
          <p:nvPr/>
        </p:nvPicPr>
        <p:blipFill rotWithShape="1">
          <a:blip r:embed="rId3">
            <a:alphaModFix/>
          </a:blip>
          <a:srcRect t="34061" b="34064"/>
          <a:stretch/>
        </p:blipFill>
        <p:spPr>
          <a:xfrm flipH="1">
            <a:off x="-1" y="1257300"/>
            <a:ext cx="9144000" cy="3886203"/>
          </a:xfrm>
          <a:prstGeom prst="rect">
            <a:avLst/>
          </a:prstGeom>
          <a:noFill/>
          <a:ln>
            <a:noFill/>
          </a:ln>
        </p:spPr>
      </p:pic>
      <p:sp>
        <p:nvSpPr>
          <p:cNvPr id="491" name="Google Shape;491;p63"/>
          <p:cNvSpPr/>
          <p:nvPr/>
        </p:nvSpPr>
        <p:spPr>
          <a:xfrm>
            <a:off x="826875" y="1134200"/>
            <a:ext cx="8316900" cy="3462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3"/>
          <p:cNvSpPr txBox="1">
            <a:spLocks noGrp="1"/>
          </p:cNvSpPr>
          <p:nvPr>
            <p:ph type="body" idx="1"/>
          </p:nvPr>
        </p:nvSpPr>
        <p:spPr>
          <a:xfrm>
            <a:off x="967025" y="912750"/>
            <a:ext cx="8082000" cy="2265300"/>
          </a:xfrm>
          <a:prstGeom prst="rect">
            <a:avLst/>
          </a:prstGeom>
        </p:spPr>
        <p:txBody>
          <a:bodyPr spcFirstLastPara="1" wrap="square" lIns="91425" tIns="91425" rIns="91425" bIns="91425" anchor="t" anchorCtr="0">
            <a:noAutofit/>
          </a:bodyPr>
          <a:lstStyle/>
          <a:p>
            <a:pPr marL="457200" lvl="0" indent="-368300" algn="l" rtl="0">
              <a:lnSpc>
                <a:spcPct val="80000"/>
              </a:lnSpc>
              <a:spcBef>
                <a:spcPts val="737"/>
              </a:spcBef>
              <a:spcAft>
                <a:spcPts val="0"/>
              </a:spcAft>
              <a:buClr>
                <a:srgbClr val="3F3F3F"/>
              </a:buClr>
              <a:buSzPts val="2200"/>
              <a:buFont typeface="Ubuntu"/>
              <a:buAutoNum type="arabicPeriod"/>
            </a:pPr>
            <a:r>
              <a:rPr lang="en" sz="2200" b="1" u="sng">
                <a:solidFill>
                  <a:srgbClr val="3F3F3F"/>
                </a:solidFill>
                <a:latin typeface="Ubuntu"/>
                <a:ea typeface="Ubuntu"/>
                <a:cs typeface="Ubuntu"/>
                <a:sym typeface="Ubuntu"/>
              </a:rPr>
              <a:t>LOCAL PROGRAM ONLY</a:t>
            </a:r>
            <a:r>
              <a:rPr lang="en" sz="2200" b="1">
                <a:solidFill>
                  <a:srgbClr val="3F3F3F"/>
                </a:solidFill>
                <a:latin typeface="Ubuntu"/>
                <a:ea typeface="Ubuntu"/>
                <a:cs typeface="Ubuntu"/>
                <a:sym typeface="Ubuntu"/>
              </a:rPr>
              <a:t>: </a:t>
            </a:r>
            <a:endParaRPr sz="2200" b="1">
              <a:solidFill>
                <a:srgbClr val="3F3F3F"/>
              </a:solidFill>
              <a:latin typeface="Ubuntu"/>
              <a:ea typeface="Ubuntu"/>
              <a:cs typeface="Ubuntu"/>
              <a:sym typeface="Ubuntu"/>
            </a:endParaRPr>
          </a:p>
          <a:p>
            <a:pPr marL="0" lvl="0" indent="0" algn="l" rtl="0">
              <a:lnSpc>
                <a:spcPct val="80000"/>
              </a:lnSpc>
              <a:spcBef>
                <a:spcPts val="737"/>
              </a:spcBef>
              <a:spcAft>
                <a:spcPts val="0"/>
              </a:spcAft>
              <a:buClr>
                <a:srgbClr val="7D8C4C"/>
              </a:buClr>
              <a:buSzPts val="1950"/>
              <a:buFont typeface="Georgia"/>
              <a:buNone/>
            </a:pPr>
            <a:r>
              <a:rPr lang="en" b="1" u="sng">
                <a:solidFill>
                  <a:srgbClr val="3F3F3F"/>
                </a:solidFill>
                <a:latin typeface="Ubuntu"/>
                <a:ea typeface="Ubuntu"/>
                <a:cs typeface="Ubuntu"/>
                <a:sym typeface="Ubuntu"/>
              </a:rPr>
              <a:t>One hour</a:t>
            </a:r>
            <a:r>
              <a:rPr lang="en">
                <a:solidFill>
                  <a:srgbClr val="3F3F3F"/>
                </a:solidFill>
                <a:latin typeface="Ubuntu"/>
                <a:ea typeface="Ubuntu"/>
                <a:cs typeface="Ubuntu"/>
                <a:sym typeface="Ubuntu"/>
              </a:rPr>
              <a:t> per week before school, during or after school</a:t>
            </a:r>
            <a:endParaRPr>
              <a:solidFill>
                <a:srgbClr val="3F3F3F"/>
              </a:solidFill>
              <a:latin typeface="Ubuntu"/>
              <a:ea typeface="Ubuntu"/>
              <a:cs typeface="Ubuntu"/>
              <a:sym typeface="Ubuntu"/>
            </a:endParaRPr>
          </a:p>
          <a:p>
            <a:pPr marL="0" lvl="0" indent="0" algn="l" rtl="0">
              <a:lnSpc>
                <a:spcPct val="80000"/>
              </a:lnSpc>
              <a:spcBef>
                <a:spcPts val="737"/>
              </a:spcBef>
              <a:spcAft>
                <a:spcPts val="0"/>
              </a:spcAft>
              <a:buClr>
                <a:srgbClr val="7D8C4C"/>
              </a:buClr>
              <a:buSzPts val="1950"/>
              <a:buFont typeface="Georgia"/>
              <a:buNone/>
            </a:pPr>
            <a:r>
              <a:rPr lang="en" b="1" i="1">
                <a:solidFill>
                  <a:srgbClr val="3F3F3F"/>
                </a:solidFill>
                <a:latin typeface="Ubuntu"/>
                <a:ea typeface="Ubuntu"/>
                <a:cs typeface="Ubuntu"/>
                <a:sym typeface="Ubuntu"/>
              </a:rPr>
              <a:t>examples: </a:t>
            </a:r>
            <a:endParaRPr b="1" i="1">
              <a:solidFill>
                <a:srgbClr val="3F3F3F"/>
              </a:solidFill>
              <a:latin typeface="Ubuntu"/>
              <a:ea typeface="Ubuntu"/>
              <a:cs typeface="Ubuntu"/>
              <a:sym typeface="Ubuntu"/>
            </a:endParaRPr>
          </a:p>
          <a:p>
            <a:pPr marL="0" lvl="0" indent="0" algn="l" rtl="0">
              <a:lnSpc>
                <a:spcPct val="80000"/>
              </a:lnSpc>
              <a:spcBef>
                <a:spcPts val="737"/>
              </a:spcBef>
              <a:spcAft>
                <a:spcPts val="0"/>
              </a:spcAft>
              <a:buClr>
                <a:srgbClr val="7D8C4C"/>
              </a:buClr>
              <a:buSzPts val="1950"/>
              <a:buFont typeface="Georgia"/>
              <a:buNone/>
            </a:pPr>
            <a:r>
              <a:rPr lang="en">
                <a:solidFill>
                  <a:srgbClr val="3F3F3F"/>
                </a:solidFill>
                <a:latin typeface="Ubuntu"/>
                <a:ea typeface="Ubuntu"/>
                <a:cs typeface="Ubuntu"/>
                <a:sym typeface="Ubuntu"/>
              </a:rPr>
              <a:t>Elementary School Tutoring: Putnam, Irish, Lopez,Best Buddies, Food Pantry, intercambio</a:t>
            </a:r>
            <a:endParaRPr>
              <a:solidFill>
                <a:srgbClr val="3F3F3F"/>
              </a:solidFill>
              <a:latin typeface="Ubuntu"/>
              <a:ea typeface="Ubuntu"/>
              <a:cs typeface="Ubuntu"/>
              <a:sym typeface="Ubuntu"/>
            </a:endParaRPr>
          </a:p>
          <a:p>
            <a:pPr marL="0" lvl="0" indent="0" algn="l" rtl="0">
              <a:lnSpc>
                <a:spcPct val="80000"/>
              </a:lnSpc>
              <a:spcBef>
                <a:spcPts val="600"/>
              </a:spcBef>
              <a:spcAft>
                <a:spcPts val="0"/>
              </a:spcAft>
              <a:buNone/>
            </a:pPr>
            <a:r>
              <a:rPr lang="en">
                <a:solidFill>
                  <a:srgbClr val="3F3F3F"/>
                </a:solidFill>
                <a:latin typeface="Ubuntu"/>
                <a:ea typeface="Ubuntu"/>
                <a:cs typeface="Ubuntu"/>
                <a:sym typeface="Ubuntu"/>
              </a:rPr>
              <a:t>8 Saturdays throughout year  (approx. times 10am-4pm)</a:t>
            </a:r>
            <a:endParaRPr>
              <a:solidFill>
                <a:srgbClr val="3F3F3F"/>
              </a:solidFill>
              <a:latin typeface="Ubuntu"/>
              <a:ea typeface="Ubuntu"/>
              <a:cs typeface="Ubuntu"/>
              <a:sym typeface="Ubuntu"/>
            </a:endParaRPr>
          </a:p>
          <a:p>
            <a:pPr marL="0" lvl="0" indent="0" algn="l" rtl="0">
              <a:lnSpc>
                <a:spcPct val="80000"/>
              </a:lnSpc>
              <a:spcBef>
                <a:spcPts val="600"/>
              </a:spcBef>
              <a:spcAft>
                <a:spcPts val="0"/>
              </a:spcAft>
              <a:buNone/>
            </a:pPr>
            <a:r>
              <a:rPr lang="en" b="1" i="1">
                <a:solidFill>
                  <a:srgbClr val="3F3F3F"/>
                </a:solidFill>
                <a:latin typeface="Ubuntu"/>
                <a:ea typeface="Ubuntu"/>
                <a:cs typeface="Ubuntu"/>
                <a:sym typeface="Ubuntu"/>
              </a:rPr>
              <a:t>some examples:</a:t>
            </a:r>
            <a:endParaRPr b="1" i="1">
              <a:solidFill>
                <a:srgbClr val="3F3F3F"/>
              </a:solidFill>
              <a:latin typeface="Ubuntu"/>
              <a:ea typeface="Ubuntu"/>
              <a:cs typeface="Ubuntu"/>
              <a:sym typeface="Ubuntu"/>
            </a:endParaRPr>
          </a:p>
          <a:p>
            <a:pPr marL="0" lvl="0" indent="0" algn="l" rtl="0">
              <a:lnSpc>
                <a:spcPct val="80000"/>
              </a:lnSpc>
              <a:spcBef>
                <a:spcPts val="600"/>
              </a:spcBef>
              <a:spcAft>
                <a:spcPts val="0"/>
              </a:spcAft>
              <a:buNone/>
            </a:pPr>
            <a:r>
              <a:rPr lang="en">
                <a:solidFill>
                  <a:srgbClr val="3F3F3F"/>
                </a:solidFill>
                <a:latin typeface="Ubuntu"/>
                <a:ea typeface="Ubuntu"/>
                <a:cs typeface="Ubuntu"/>
                <a:sym typeface="Ubuntu"/>
              </a:rPr>
              <a:t>Respite Care, Food Bank, MLK Jr. March, La Familia, </a:t>
            </a:r>
            <a:endParaRPr>
              <a:solidFill>
                <a:srgbClr val="3F3F3F"/>
              </a:solidFill>
              <a:latin typeface="Ubuntu"/>
              <a:ea typeface="Ubuntu"/>
              <a:cs typeface="Ubuntu"/>
              <a:sym typeface="Ubuntu"/>
            </a:endParaRPr>
          </a:p>
          <a:p>
            <a:pPr marL="0" lvl="0" indent="0" algn="l" rtl="0">
              <a:lnSpc>
                <a:spcPct val="80000"/>
              </a:lnSpc>
              <a:spcBef>
                <a:spcPts val="600"/>
              </a:spcBef>
              <a:spcAft>
                <a:spcPts val="0"/>
              </a:spcAft>
              <a:buNone/>
            </a:pPr>
            <a:r>
              <a:rPr lang="en">
                <a:solidFill>
                  <a:srgbClr val="3F3F3F"/>
                </a:solidFill>
                <a:latin typeface="Ubuntu"/>
                <a:ea typeface="Ubuntu"/>
                <a:cs typeface="Ubuntu"/>
                <a:sym typeface="Ubuntu"/>
              </a:rPr>
              <a:t>Habitat for Humanity, Environmental Learning Center, Humane Society</a:t>
            </a:r>
            <a:endParaRPr>
              <a:solidFill>
                <a:srgbClr val="3F3F3F"/>
              </a:solidFill>
              <a:latin typeface="Ubuntu"/>
              <a:ea typeface="Ubuntu"/>
              <a:cs typeface="Ubuntu"/>
              <a:sym typeface="Ubuntu"/>
            </a:endParaRPr>
          </a:p>
          <a:p>
            <a:pPr marL="457200" lvl="0" indent="-368300" algn="l" rtl="0">
              <a:lnSpc>
                <a:spcPct val="80000"/>
              </a:lnSpc>
              <a:spcBef>
                <a:spcPts val="600"/>
              </a:spcBef>
              <a:spcAft>
                <a:spcPts val="0"/>
              </a:spcAft>
              <a:buClr>
                <a:srgbClr val="3F3F3F"/>
              </a:buClr>
              <a:buSzPts val="2200"/>
              <a:buFont typeface="Ubuntu"/>
              <a:buAutoNum type="arabicPeriod"/>
            </a:pPr>
            <a:r>
              <a:rPr lang="en" sz="2200" b="1" u="sng">
                <a:solidFill>
                  <a:srgbClr val="3F3F3F"/>
                </a:solidFill>
                <a:latin typeface="Ubuntu"/>
                <a:ea typeface="Ubuntu"/>
                <a:cs typeface="Ubuntu"/>
                <a:sym typeface="Ubuntu"/>
              </a:rPr>
              <a:t>LOCAL AND INTERNATIONAL PROGRAM</a:t>
            </a:r>
            <a:r>
              <a:rPr lang="en" sz="2200" b="1">
                <a:solidFill>
                  <a:srgbClr val="3F3F3F"/>
                </a:solidFill>
                <a:latin typeface="Ubuntu"/>
                <a:ea typeface="Ubuntu"/>
                <a:cs typeface="Ubuntu"/>
                <a:sym typeface="Ubuntu"/>
              </a:rPr>
              <a:t>: </a:t>
            </a:r>
            <a:endParaRPr sz="2200" b="1">
              <a:solidFill>
                <a:srgbClr val="3F3F3F"/>
              </a:solidFill>
              <a:latin typeface="Ubuntu"/>
              <a:ea typeface="Ubuntu"/>
              <a:cs typeface="Ubuntu"/>
              <a:sym typeface="Ubuntu"/>
            </a:endParaRPr>
          </a:p>
          <a:p>
            <a:pPr marL="0" lvl="0" indent="0" algn="l" rtl="0">
              <a:lnSpc>
                <a:spcPct val="80000"/>
              </a:lnSpc>
              <a:spcBef>
                <a:spcPts val="600"/>
              </a:spcBef>
              <a:spcAft>
                <a:spcPts val="0"/>
              </a:spcAft>
              <a:buNone/>
            </a:pPr>
            <a:r>
              <a:rPr lang="en">
                <a:solidFill>
                  <a:srgbClr val="3F3F3F"/>
                </a:solidFill>
                <a:latin typeface="Ubuntu"/>
                <a:ea typeface="Ubuntu"/>
                <a:cs typeface="Ubuntu"/>
                <a:sym typeface="Ubuntu"/>
              </a:rPr>
              <a:t>ALL OF THAT… PLUS 12 day SERVICE/LANGUAGE JOURNEY TO GUATEMALA</a:t>
            </a:r>
            <a:endParaRPr b="1" i="1">
              <a:solidFill>
                <a:srgbClr val="3F3F3F"/>
              </a:solidFill>
              <a:latin typeface="Ubuntu"/>
              <a:ea typeface="Ubuntu"/>
              <a:cs typeface="Ubuntu"/>
              <a:sym typeface="Ubuntu"/>
            </a:endParaRPr>
          </a:p>
          <a:p>
            <a:pPr marL="0" lvl="0" indent="0" algn="l" rtl="0">
              <a:lnSpc>
                <a:spcPct val="80000"/>
              </a:lnSpc>
              <a:spcBef>
                <a:spcPts val="600"/>
              </a:spcBef>
              <a:spcAft>
                <a:spcPts val="0"/>
              </a:spcAft>
              <a:buNone/>
            </a:pPr>
            <a:endParaRPr>
              <a:highlight>
                <a:schemeClr val="lt1"/>
              </a:highlight>
            </a:endParaRPr>
          </a:p>
        </p:txBody>
      </p:sp>
      <p:pic>
        <p:nvPicPr>
          <p:cNvPr id="493" name="Google Shape;493;p63"/>
          <p:cNvPicPr preferRelativeResize="0"/>
          <p:nvPr/>
        </p:nvPicPr>
        <p:blipFill>
          <a:blip r:embed="rId4">
            <a:alphaModFix/>
          </a:blip>
          <a:stretch>
            <a:fillRect/>
          </a:stretch>
        </p:blipFill>
        <p:spPr>
          <a:xfrm>
            <a:off x="7256275" y="106451"/>
            <a:ext cx="1792625" cy="17014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4"/>
          <p:cNvSpPr txBox="1">
            <a:spLocks noGrp="1"/>
          </p:cNvSpPr>
          <p:nvPr>
            <p:ph type="title"/>
          </p:nvPr>
        </p:nvSpPr>
        <p:spPr>
          <a:xfrm>
            <a:off x="111350" y="1545650"/>
            <a:ext cx="8729100" cy="344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1">
                <a:latin typeface="Barlow Semi Condensed"/>
                <a:ea typeface="Barlow Semi Condensed"/>
                <a:cs typeface="Barlow Semi Condensed"/>
                <a:sym typeface="Barlow Semi Condensed"/>
              </a:rPr>
              <a:t>WE HAVE SCHOLARSHIPS AVAILABLE!</a:t>
            </a:r>
            <a:endParaRPr sz="4400" b="1">
              <a:latin typeface="Barlow Semi Condensed"/>
              <a:ea typeface="Barlow Semi Condensed"/>
              <a:cs typeface="Barlow Semi Condensed"/>
              <a:sym typeface="Barlow Semi Condensed"/>
            </a:endParaRPr>
          </a:p>
          <a:p>
            <a:pPr marL="0" lvl="0" indent="0" algn="l" rtl="0">
              <a:spcBef>
                <a:spcPts val="0"/>
              </a:spcBef>
              <a:spcAft>
                <a:spcPts val="0"/>
              </a:spcAft>
              <a:buNone/>
            </a:pPr>
            <a:r>
              <a:rPr lang="en" sz="3800" b="1">
                <a:latin typeface="Barlow Semi Condensed"/>
                <a:ea typeface="Barlow Semi Condensed"/>
                <a:cs typeface="Barlow Semi Condensed"/>
                <a:sym typeface="Barlow Semi Condensed"/>
              </a:rPr>
              <a:t>FOR LOCAL AND INTERNATIONAL PROGRAMS</a:t>
            </a:r>
            <a:endParaRPr sz="3800" b="1">
              <a:latin typeface="Barlow Semi Condensed"/>
              <a:ea typeface="Barlow Semi Condensed"/>
              <a:cs typeface="Barlow Semi Condensed"/>
              <a:sym typeface="Barlow Semi Condensed"/>
            </a:endParaRPr>
          </a:p>
          <a:p>
            <a:pPr marL="0" lvl="0" indent="0" algn="l" rtl="0">
              <a:spcBef>
                <a:spcPts val="0"/>
              </a:spcBef>
              <a:spcAft>
                <a:spcPts val="0"/>
              </a:spcAft>
              <a:buNone/>
            </a:pPr>
            <a:endParaRPr sz="3800" b="1">
              <a:latin typeface="Barlow Semi Condensed"/>
              <a:ea typeface="Barlow Semi Condensed"/>
              <a:cs typeface="Barlow Semi Condensed"/>
              <a:sym typeface="Barlow Semi Condensed"/>
            </a:endParaRPr>
          </a:p>
          <a:p>
            <a:pPr marL="0" lvl="0" indent="0" algn="l" rtl="0">
              <a:spcBef>
                <a:spcPts val="0"/>
              </a:spcBef>
              <a:spcAft>
                <a:spcPts val="0"/>
              </a:spcAft>
              <a:buNone/>
            </a:pPr>
            <a:r>
              <a:rPr lang="en" sz="2800" b="1">
                <a:latin typeface="Barlow Semi Condensed"/>
                <a:ea typeface="Barlow Semi Condensed"/>
                <a:cs typeface="Barlow Semi Condensed"/>
                <a:sym typeface="Barlow Semi Condensed"/>
              </a:rPr>
              <a:t>(you’ll work at our office and earn $ towards program fee)</a:t>
            </a:r>
            <a:endParaRPr sz="2800" b="1">
              <a:latin typeface="Barlow Semi Condensed"/>
              <a:ea typeface="Barlow Semi Condensed"/>
              <a:cs typeface="Barlow Semi Condensed"/>
              <a:sym typeface="Barlow Semi Condensed"/>
            </a:endParaRPr>
          </a:p>
          <a:p>
            <a:pPr marL="0" lvl="0" indent="0" algn="l" rtl="0">
              <a:spcBef>
                <a:spcPts val="0"/>
              </a:spcBef>
              <a:spcAft>
                <a:spcPts val="0"/>
              </a:spcAft>
              <a:buNone/>
            </a:pPr>
            <a:r>
              <a:rPr lang="en" sz="2800" b="1">
                <a:latin typeface="Barlow Semi Condensed"/>
                <a:ea typeface="Barlow Semi Condensed"/>
                <a:cs typeface="Barlow Semi Condensed"/>
                <a:sym typeface="Barlow Semi Condensed"/>
              </a:rPr>
              <a:t>(Great fundraising as well!)</a:t>
            </a:r>
            <a:endParaRPr sz="2800" b="1">
              <a:latin typeface="Barlow Semi Condensed"/>
              <a:ea typeface="Barlow Semi Condensed"/>
              <a:cs typeface="Barlow Semi Condensed"/>
              <a:sym typeface="Barlow Semi Condensed"/>
            </a:endParaRPr>
          </a:p>
          <a:p>
            <a:pPr marL="0" lvl="0" indent="0" algn="l" rtl="0">
              <a:spcBef>
                <a:spcPts val="0"/>
              </a:spcBef>
              <a:spcAft>
                <a:spcPts val="0"/>
              </a:spcAft>
              <a:buNone/>
            </a:pPr>
            <a:endParaRPr sz="4400" b="1">
              <a:latin typeface="Barlow Semi Condensed"/>
              <a:ea typeface="Barlow Semi Condensed"/>
              <a:cs typeface="Barlow Semi Condensed"/>
              <a:sym typeface="Barlow Semi Condensed"/>
            </a:endParaRPr>
          </a:p>
          <a:p>
            <a:pPr marL="0" lvl="0" indent="0" algn="l" rtl="0">
              <a:spcBef>
                <a:spcPts val="0"/>
              </a:spcBef>
              <a:spcAft>
                <a:spcPts val="0"/>
              </a:spcAft>
              <a:buNone/>
            </a:pPr>
            <a:endParaRPr sz="3800" b="1">
              <a:latin typeface="Barlow Semi Condensed"/>
              <a:ea typeface="Barlow Semi Condensed"/>
              <a:cs typeface="Barlow Semi Condensed"/>
              <a:sym typeface="Barlow Semi Condensed"/>
            </a:endParaRPr>
          </a:p>
        </p:txBody>
      </p:sp>
      <p:pic>
        <p:nvPicPr>
          <p:cNvPr id="499" name="Google Shape;499;p64"/>
          <p:cNvPicPr preferRelativeResize="0"/>
          <p:nvPr/>
        </p:nvPicPr>
        <p:blipFill>
          <a:blip r:embed="rId3">
            <a:alphaModFix/>
          </a:blip>
          <a:stretch>
            <a:fillRect/>
          </a:stretch>
        </p:blipFill>
        <p:spPr>
          <a:xfrm>
            <a:off x="7624150" y="54621"/>
            <a:ext cx="1443550" cy="1370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5"/>
          <p:cNvSpPr txBox="1">
            <a:spLocks noGrp="1"/>
          </p:cNvSpPr>
          <p:nvPr>
            <p:ph type="title"/>
          </p:nvPr>
        </p:nvSpPr>
        <p:spPr>
          <a:xfrm>
            <a:off x="424404" y="180800"/>
            <a:ext cx="7537800" cy="7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800" b="1">
                <a:latin typeface="Barlow Semi Condensed"/>
                <a:ea typeface="Barlow Semi Condensed"/>
                <a:cs typeface="Barlow Semi Condensed"/>
                <a:sym typeface="Barlow Semi Condensed"/>
              </a:rPr>
              <a:t>2022 - 2023 LOCAL PROGRAM COSTS </a:t>
            </a:r>
            <a:endParaRPr sz="3800" b="1">
              <a:latin typeface="Barlow Semi Condensed"/>
              <a:ea typeface="Barlow Semi Condensed"/>
              <a:cs typeface="Barlow Semi Condensed"/>
              <a:sym typeface="Barlow Semi Condensed"/>
            </a:endParaRPr>
          </a:p>
        </p:txBody>
      </p:sp>
      <p:sp>
        <p:nvSpPr>
          <p:cNvPr id="505" name="Google Shape;505;p65"/>
          <p:cNvSpPr txBox="1">
            <a:spLocks noGrp="1"/>
          </p:cNvSpPr>
          <p:nvPr>
            <p:ph type="ctrTitle" idx="4294967295"/>
          </p:nvPr>
        </p:nvSpPr>
        <p:spPr>
          <a:xfrm>
            <a:off x="392300" y="2007950"/>
            <a:ext cx="7310400" cy="513900"/>
          </a:xfrm>
          <a:prstGeom prst="rect">
            <a:avLst/>
          </a:prstGeom>
        </p:spPr>
        <p:txBody>
          <a:bodyPr spcFirstLastPara="1" wrap="square" lIns="91425" tIns="91425" rIns="91425" bIns="91425" anchor="b" anchorCtr="0">
            <a:noAutofit/>
          </a:bodyPr>
          <a:lstStyle/>
          <a:p>
            <a:pPr marL="0" lvl="0" indent="0" algn="l" rtl="0">
              <a:lnSpc>
                <a:spcPct val="90000"/>
              </a:lnSpc>
              <a:spcBef>
                <a:spcPts val="0"/>
              </a:spcBef>
              <a:spcAft>
                <a:spcPts val="0"/>
              </a:spcAft>
              <a:buNone/>
            </a:pPr>
            <a:r>
              <a:rPr lang="en" sz="2100" b="1" dirty="0">
                <a:solidFill>
                  <a:srgbClr val="6AA84F"/>
                </a:solidFill>
                <a:latin typeface="Calibri"/>
                <a:ea typeface="Calibri"/>
                <a:cs typeface="Calibri"/>
                <a:sym typeface="Calibri"/>
              </a:rPr>
              <a:t>Our true cost per student for the local program is $1450. </a:t>
            </a:r>
            <a:endParaRPr sz="2000" dirty="0">
              <a:solidFill>
                <a:schemeClr val="accent1"/>
              </a:solidFill>
              <a:latin typeface="Barlow Semi Condensed Medium"/>
              <a:ea typeface="Barlow Semi Condensed Medium"/>
              <a:cs typeface="Barlow Semi Condensed Medium"/>
              <a:sym typeface="Barlow Semi Condensed Medium"/>
            </a:endParaRPr>
          </a:p>
        </p:txBody>
      </p:sp>
      <p:sp>
        <p:nvSpPr>
          <p:cNvPr id="506" name="Google Shape;506;p65"/>
          <p:cNvSpPr txBox="1">
            <a:spLocks noGrp="1"/>
          </p:cNvSpPr>
          <p:nvPr>
            <p:ph type="ctrTitle" idx="4294967295"/>
          </p:nvPr>
        </p:nvSpPr>
        <p:spPr>
          <a:xfrm>
            <a:off x="392300" y="3398600"/>
            <a:ext cx="7792500" cy="1196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200" dirty="0">
                <a:solidFill>
                  <a:schemeClr val="dk2"/>
                </a:solidFill>
                <a:latin typeface="Calibri"/>
                <a:ea typeface="Calibri"/>
                <a:cs typeface="Calibri"/>
                <a:sym typeface="Calibri"/>
              </a:rPr>
              <a:t>As a member of GL Local Program you are able to participate in all of the GL activities. Most “Local” students end up joining the full program within a year. Some Local students fundraise for a year and then participate in the international portion.</a:t>
            </a:r>
            <a:endParaRPr sz="2000" dirty="0">
              <a:solidFill>
                <a:srgbClr val="6AA84F"/>
              </a:solidFill>
              <a:latin typeface="Calibri"/>
              <a:ea typeface="Calibri"/>
              <a:cs typeface="Calibri"/>
              <a:sym typeface="Calibri"/>
            </a:endParaRPr>
          </a:p>
          <a:p>
            <a:pPr marL="228600" lvl="0" indent="0" algn="ctr" rtl="0">
              <a:lnSpc>
                <a:spcPct val="90000"/>
              </a:lnSpc>
              <a:spcBef>
                <a:spcPts val="0"/>
              </a:spcBef>
              <a:spcAft>
                <a:spcPts val="0"/>
              </a:spcAft>
              <a:buNone/>
            </a:pPr>
            <a:endParaRPr sz="2000" dirty="0">
              <a:solidFill>
                <a:schemeClr val="accent1"/>
              </a:solidFill>
              <a:latin typeface="Barlow Semi Condensed Medium"/>
              <a:ea typeface="Barlow Semi Condensed Medium"/>
              <a:cs typeface="Barlow Semi Condensed Medium"/>
              <a:sym typeface="Barlow Semi Condensed Medium"/>
            </a:endParaRPr>
          </a:p>
        </p:txBody>
      </p:sp>
      <p:sp>
        <p:nvSpPr>
          <p:cNvPr id="507" name="Google Shape;507;p65"/>
          <p:cNvSpPr/>
          <p:nvPr/>
        </p:nvSpPr>
        <p:spPr>
          <a:xfrm>
            <a:off x="2932252" y="912463"/>
            <a:ext cx="2712600" cy="965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Barlow Semi Condensed Medium"/>
                <a:ea typeface="Barlow Semi Condensed Medium"/>
                <a:cs typeface="Barlow Semi Condensed Medium"/>
                <a:sym typeface="Barlow Semi Condensed Medium"/>
              </a:rPr>
              <a:t>$350</a:t>
            </a:r>
            <a:endParaRPr/>
          </a:p>
        </p:txBody>
      </p:sp>
      <p:pic>
        <p:nvPicPr>
          <p:cNvPr id="508" name="Google Shape;508;p65"/>
          <p:cNvPicPr preferRelativeResize="0"/>
          <p:nvPr/>
        </p:nvPicPr>
        <p:blipFill>
          <a:blip r:embed="rId3">
            <a:alphaModFix/>
          </a:blip>
          <a:stretch>
            <a:fillRect/>
          </a:stretch>
        </p:blipFill>
        <p:spPr>
          <a:xfrm>
            <a:off x="7624150" y="54621"/>
            <a:ext cx="1443550" cy="1370150"/>
          </a:xfrm>
          <a:prstGeom prst="rect">
            <a:avLst/>
          </a:prstGeom>
          <a:noFill/>
          <a:ln>
            <a:noFill/>
          </a:ln>
        </p:spPr>
      </p:pic>
      <p:sp>
        <p:nvSpPr>
          <p:cNvPr id="509" name="Google Shape;509;p65"/>
          <p:cNvSpPr txBox="1"/>
          <p:nvPr/>
        </p:nvSpPr>
        <p:spPr>
          <a:xfrm>
            <a:off x="559750" y="2521850"/>
            <a:ext cx="6547500" cy="475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2100" b="1" dirty="0">
                <a:solidFill>
                  <a:srgbClr val="6AA84F"/>
                </a:solidFill>
                <a:latin typeface="Calibri"/>
                <a:ea typeface="Calibri"/>
                <a:cs typeface="Calibri"/>
                <a:sym typeface="Calibri"/>
              </a:rPr>
              <a:t>We reduce this cost through fundraising and grants.</a:t>
            </a:r>
            <a:endParaRPr b="1" dirty="0">
              <a:latin typeface="Maven Pro"/>
              <a:ea typeface="Maven Pro"/>
              <a:cs typeface="Maven Pro"/>
              <a:sym typeface="Maven Pr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6"/>
          <p:cNvSpPr txBox="1">
            <a:spLocks noGrp="1"/>
          </p:cNvSpPr>
          <p:nvPr>
            <p:ph type="title" idx="4"/>
          </p:nvPr>
        </p:nvSpPr>
        <p:spPr>
          <a:xfrm>
            <a:off x="39799" y="77250"/>
            <a:ext cx="8077500" cy="789000"/>
          </a:xfrm>
          <a:prstGeom prst="rect">
            <a:avLst/>
          </a:prstGeom>
        </p:spPr>
        <p:txBody>
          <a:bodyPr spcFirstLastPara="1" wrap="square" lIns="91425" tIns="91425" rIns="91425" bIns="91425" anchor="t" anchorCtr="0">
            <a:noAutofit/>
          </a:bodyPr>
          <a:lstStyle/>
          <a:p>
            <a:pPr marL="457200" marR="0" lvl="0" indent="0" algn="l" rtl="0">
              <a:spcBef>
                <a:spcPts val="0"/>
              </a:spcBef>
              <a:spcAft>
                <a:spcPts val="0"/>
              </a:spcAft>
              <a:buNone/>
            </a:pPr>
            <a:r>
              <a:rPr lang="en" sz="2400" b="1">
                <a:solidFill>
                  <a:srgbClr val="0E1821"/>
                </a:solidFill>
                <a:highlight>
                  <a:schemeClr val="lt1"/>
                </a:highlight>
                <a:latin typeface="Maven Pro"/>
                <a:ea typeface="Maven Pro"/>
                <a:cs typeface="Maven Pro"/>
                <a:sym typeface="Maven Pro"/>
              </a:rPr>
              <a:t>$200 RECRUITING BONUS OFF OF YOUR PROGRAM FEE  FOR EACH “NEW STUDENT”*</a:t>
            </a:r>
            <a:endParaRPr>
              <a:solidFill>
                <a:srgbClr val="0E1821"/>
              </a:solidFill>
            </a:endParaRPr>
          </a:p>
        </p:txBody>
      </p:sp>
      <p:sp>
        <p:nvSpPr>
          <p:cNvPr id="515" name="Google Shape;515;p66"/>
          <p:cNvSpPr txBox="1"/>
          <p:nvPr/>
        </p:nvSpPr>
        <p:spPr>
          <a:xfrm>
            <a:off x="3246025" y="1186638"/>
            <a:ext cx="5045700" cy="754200"/>
          </a:xfrm>
          <a:prstGeom prst="rect">
            <a:avLst/>
          </a:prstGeom>
          <a:noFill/>
          <a:ln>
            <a:noFill/>
          </a:ln>
        </p:spPr>
        <p:txBody>
          <a:bodyPr spcFirstLastPara="1" wrap="square" lIns="91425" tIns="91425" rIns="91425" bIns="91425" anchor="t" anchorCtr="0">
            <a:spAutoFit/>
          </a:bodyPr>
          <a:lstStyle/>
          <a:p>
            <a:pPr marL="1257300" marR="0" lvl="0" indent="0" algn="l" rtl="0">
              <a:spcBef>
                <a:spcPts val="0"/>
              </a:spcBef>
              <a:spcAft>
                <a:spcPts val="0"/>
              </a:spcAft>
              <a:buNone/>
            </a:pPr>
            <a:endParaRPr sz="2300" b="1">
              <a:solidFill>
                <a:srgbClr val="6AA84F"/>
              </a:solidFill>
              <a:latin typeface="Corbel"/>
              <a:ea typeface="Corbel"/>
              <a:cs typeface="Corbel"/>
              <a:sym typeface="Corbel"/>
            </a:endParaRPr>
          </a:p>
          <a:p>
            <a:pPr marL="0" lvl="0" indent="0" algn="l" rtl="0">
              <a:spcBef>
                <a:spcPts val="0"/>
              </a:spcBef>
              <a:spcAft>
                <a:spcPts val="0"/>
              </a:spcAft>
              <a:buNone/>
            </a:pPr>
            <a:endParaRPr>
              <a:latin typeface="Maven Pro"/>
              <a:ea typeface="Maven Pro"/>
              <a:cs typeface="Maven Pro"/>
              <a:sym typeface="Maven Pro"/>
            </a:endParaRPr>
          </a:p>
        </p:txBody>
      </p:sp>
      <p:pic>
        <p:nvPicPr>
          <p:cNvPr id="516" name="Google Shape;516;p66"/>
          <p:cNvPicPr preferRelativeResize="0"/>
          <p:nvPr/>
        </p:nvPicPr>
        <p:blipFill>
          <a:blip r:embed="rId3">
            <a:alphaModFix/>
          </a:blip>
          <a:stretch>
            <a:fillRect/>
          </a:stretch>
        </p:blipFill>
        <p:spPr>
          <a:xfrm>
            <a:off x="872800" y="1186652"/>
            <a:ext cx="2319700" cy="2201750"/>
          </a:xfrm>
          <a:prstGeom prst="rect">
            <a:avLst/>
          </a:prstGeom>
          <a:noFill/>
          <a:ln>
            <a:noFill/>
          </a:ln>
        </p:spPr>
      </p:pic>
      <p:sp>
        <p:nvSpPr>
          <p:cNvPr id="517" name="Google Shape;517;p66"/>
          <p:cNvSpPr txBox="1"/>
          <p:nvPr/>
        </p:nvSpPr>
        <p:spPr>
          <a:xfrm>
            <a:off x="139200" y="4385275"/>
            <a:ext cx="90048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latin typeface="Maven Pro"/>
                <a:ea typeface="Maven Pro"/>
                <a:cs typeface="Maven Pro"/>
                <a:sym typeface="Maven Pro"/>
              </a:rPr>
              <a:t>*</a:t>
            </a:r>
            <a:r>
              <a:rPr lang="en" sz="2300" b="1">
                <a:latin typeface="Maven Pro"/>
                <a:ea typeface="Maven Pro"/>
                <a:cs typeface="Maven Pro"/>
                <a:sym typeface="Maven Pro"/>
              </a:rPr>
              <a:t>New Student</a:t>
            </a:r>
            <a:r>
              <a:rPr lang="en" sz="1900" b="1">
                <a:latin typeface="Maven Pro"/>
                <a:ea typeface="Maven Pro"/>
                <a:cs typeface="Maven Pro"/>
                <a:sym typeface="Maven Pro"/>
              </a:rPr>
              <a:t> = one we have not talked to or had to a presentation!</a:t>
            </a:r>
            <a:endParaRPr sz="1900" b="1">
              <a:latin typeface="Maven Pro"/>
              <a:ea typeface="Maven Pro"/>
              <a:cs typeface="Maven Pro"/>
              <a:sym typeface="Maven Pro"/>
            </a:endParaRPr>
          </a:p>
        </p:txBody>
      </p:sp>
      <p:pic>
        <p:nvPicPr>
          <p:cNvPr id="518" name="Google Shape;518;p66"/>
          <p:cNvPicPr preferRelativeResize="0"/>
          <p:nvPr/>
        </p:nvPicPr>
        <p:blipFill>
          <a:blip r:embed="rId4">
            <a:alphaModFix/>
          </a:blip>
          <a:stretch>
            <a:fillRect/>
          </a:stretch>
        </p:blipFill>
        <p:spPr>
          <a:xfrm>
            <a:off x="4270583" y="1186650"/>
            <a:ext cx="4307267" cy="32304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67"/>
          <p:cNvPicPr preferRelativeResize="0"/>
          <p:nvPr/>
        </p:nvPicPr>
        <p:blipFill rotWithShape="1">
          <a:blip r:embed="rId3">
            <a:alphaModFix/>
          </a:blip>
          <a:srcRect l="16666" r="16666"/>
          <a:stretch/>
        </p:blipFill>
        <p:spPr>
          <a:xfrm>
            <a:off x="4572000" y="1"/>
            <a:ext cx="4572005" cy="5143500"/>
          </a:xfrm>
          <a:prstGeom prst="rect">
            <a:avLst/>
          </a:prstGeom>
          <a:noFill/>
          <a:ln>
            <a:noFill/>
          </a:ln>
        </p:spPr>
      </p:pic>
      <p:sp>
        <p:nvSpPr>
          <p:cNvPr id="524" name="Google Shape;524;p67"/>
          <p:cNvSpPr txBox="1">
            <a:spLocks noGrp="1"/>
          </p:cNvSpPr>
          <p:nvPr>
            <p:ph type="title"/>
          </p:nvPr>
        </p:nvSpPr>
        <p:spPr>
          <a:xfrm>
            <a:off x="119425" y="68750"/>
            <a:ext cx="5888700" cy="126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2022-23 DATES AND COSTS </a:t>
            </a:r>
            <a:endParaRPr/>
          </a:p>
          <a:p>
            <a:pPr marL="0" lvl="0" indent="0" algn="l" rtl="0">
              <a:spcBef>
                <a:spcPts val="0"/>
              </a:spcBef>
              <a:spcAft>
                <a:spcPts val="0"/>
              </a:spcAft>
              <a:buNone/>
            </a:pPr>
            <a:r>
              <a:rPr lang="en"/>
              <a:t>for LOCAL PROGRAM AND </a:t>
            </a:r>
            <a:endParaRPr/>
          </a:p>
          <a:p>
            <a:pPr marL="0" lvl="0" indent="0" algn="l" rtl="0">
              <a:spcBef>
                <a:spcPts val="0"/>
              </a:spcBef>
              <a:spcAft>
                <a:spcPts val="0"/>
              </a:spcAft>
              <a:buNone/>
            </a:pPr>
            <a:r>
              <a:rPr lang="en"/>
              <a:t>GUATEMALA JOURNEY</a:t>
            </a:r>
            <a:endParaRPr/>
          </a:p>
        </p:txBody>
      </p:sp>
      <p:sp>
        <p:nvSpPr>
          <p:cNvPr id="525" name="Google Shape;525;p67"/>
          <p:cNvSpPr/>
          <p:nvPr/>
        </p:nvSpPr>
        <p:spPr>
          <a:xfrm>
            <a:off x="2683075" y="1488700"/>
            <a:ext cx="5143500" cy="2693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26" name="Google Shape;526;p67"/>
          <p:cNvGraphicFramePr/>
          <p:nvPr/>
        </p:nvGraphicFramePr>
        <p:xfrm>
          <a:off x="278838" y="1416323"/>
          <a:ext cx="3000000" cy="3000000"/>
        </p:xfrm>
        <a:graphic>
          <a:graphicData uri="http://schemas.openxmlformats.org/drawingml/2006/table">
            <a:tbl>
              <a:tblPr>
                <a:noFill/>
                <a:tableStyleId>{CFDCBA50-0896-49FE-8995-9290FDC559D7}</a:tableStyleId>
              </a:tblPr>
              <a:tblGrid>
                <a:gridCol w="2345500">
                  <a:extLst>
                    <a:ext uri="{9D8B030D-6E8A-4147-A177-3AD203B41FA5}">
                      <a16:colId xmlns:a16="http://schemas.microsoft.com/office/drawing/2014/main" val="20000"/>
                    </a:ext>
                  </a:extLst>
                </a:gridCol>
                <a:gridCol w="2421175">
                  <a:extLst>
                    <a:ext uri="{9D8B030D-6E8A-4147-A177-3AD203B41FA5}">
                      <a16:colId xmlns:a16="http://schemas.microsoft.com/office/drawing/2014/main" val="20001"/>
                    </a:ext>
                  </a:extLst>
                </a:gridCol>
                <a:gridCol w="2781075">
                  <a:extLst>
                    <a:ext uri="{9D8B030D-6E8A-4147-A177-3AD203B41FA5}">
                      <a16:colId xmlns:a16="http://schemas.microsoft.com/office/drawing/2014/main" val="20002"/>
                    </a:ext>
                  </a:extLst>
                </a:gridCol>
              </a:tblGrid>
              <a:tr h="590850">
                <a:tc>
                  <a:txBody>
                    <a:bodyPr/>
                    <a:lstStyle/>
                    <a:p>
                      <a:pPr marL="0" lvl="0" indent="0" algn="l" rtl="0">
                        <a:spcBef>
                          <a:spcPts val="0"/>
                        </a:spcBef>
                        <a:spcAft>
                          <a:spcPts val="0"/>
                        </a:spcAft>
                        <a:buNone/>
                      </a:pPr>
                      <a:endParaRPr sz="1800">
                        <a:solidFill>
                          <a:schemeClr val="accent1"/>
                        </a:solidFill>
                        <a:latin typeface="Ubuntu Light"/>
                        <a:ea typeface="Ubuntu Light"/>
                        <a:cs typeface="Ubuntu Light"/>
                        <a:sym typeface="Ubuntu Light"/>
                      </a:endParaRPr>
                    </a:p>
                    <a:p>
                      <a:pPr marL="0" lvl="0" indent="0" algn="l" rtl="0">
                        <a:spcBef>
                          <a:spcPts val="0"/>
                        </a:spcBef>
                        <a:spcAft>
                          <a:spcPts val="0"/>
                        </a:spcAft>
                        <a:buNone/>
                      </a:pPr>
                      <a:r>
                        <a:rPr lang="en" sz="2000" b="1">
                          <a:solidFill>
                            <a:schemeClr val="accent1"/>
                          </a:solidFill>
                          <a:latin typeface="Barlow Semi Condensed"/>
                          <a:ea typeface="Barlow Semi Condensed"/>
                          <a:cs typeface="Barlow Semi Condensed"/>
                          <a:sym typeface="Barlow Semi Condensed"/>
                        </a:rPr>
                        <a:t>DATES</a:t>
                      </a:r>
                      <a:endParaRPr sz="1800" b="1">
                        <a:solidFill>
                          <a:schemeClr val="accent1"/>
                        </a:solidFill>
                        <a:latin typeface="Ubuntu"/>
                        <a:ea typeface="Ubuntu"/>
                        <a:cs typeface="Ubuntu"/>
                        <a:sym typeface="Ubuntu"/>
                      </a:endParaRPr>
                    </a:p>
                  </a:txBody>
                  <a:tcPr marL="91425" marR="91425" marT="68575" marB="68575" anchor="ctr">
                    <a:lnL w="28575" cap="flat" cmpd="sng">
                      <a:solidFill>
                        <a:srgbClr val="666666">
                          <a:alpha val="0"/>
                        </a:srgbClr>
                      </a:solidFill>
                      <a:prstDash val="solid"/>
                      <a:round/>
                      <a:headEnd type="none" w="sm" len="sm"/>
                      <a:tailEnd type="none" w="sm" len="sm"/>
                    </a:lnL>
                    <a:lnR w="19050" cap="flat" cmpd="sng">
                      <a:solidFill>
                        <a:srgbClr val="B7B7B7">
                          <a:alpha val="0"/>
                        </a:srgbClr>
                      </a:solidFill>
                      <a:prstDash val="solid"/>
                      <a:round/>
                      <a:headEnd type="none" w="sm" len="sm"/>
                      <a:tailEnd type="none" w="sm" len="sm"/>
                    </a:lnR>
                    <a:lnT w="28575" cap="flat" cmpd="sng">
                      <a:solidFill>
                        <a:srgbClr val="666666">
                          <a:alpha val="0"/>
                        </a:srgbClr>
                      </a:solidFill>
                      <a:prstDash val="solid"/>
                      <a:round/>
                      <a:headEnd type="none" w="sm" len="sm"/>
                      <a:tailEnd type="none" w="sm" len="sm"/>
                    </a:lnT>
                    <a:lnB w="19050" cap="flat" cmpd="sng">
                      <a:solidFill>
                        <a:srgbClr val="B7B7B7">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2000" b="1">
                          <a:solidFill>
                            <a:schemeClr val="accent1"/>
                          </a:solidFill>
                          <a:latin typeface="Barlow Semi Condensed"/>
                          <a:ea typeface="Barlow Semi Condensed"/>
                          <a:cs typeface="Barlow Semi Condensed"/>
                          <a:sym typeface="Barlow Semi Condensed"/>
                        </a:rPr>
                        <a:t>           COST</a:t>
                      </a:r>
                      <a:endParaRPr sz="2000" b="1">
                        <a:solidFill>
                          <a:schemeClr val="accent1"/>
                        </a:solidFill>
                        <a:latin typeface="Barlow Semi Condensed"/>
                        <a:ea typeface="Barlow Semi Condensed"/>
                        <a:cs typeface="Barlow Semi Condensed"/>
                        <a:sym typeface="Barlow Semi Condensed"/>
                      </a:endParaRPr>
                    </a:p>
                  </a:txBody>
                  <a:tcPr marL="91425" marR="91425" marT="68575" marB="68575" anchor="b">
                    <a:lnL w="19050" cap="flat" cmpd="sng">
                      <a:solidFill>
                        <a:srgbClr val="B7B7B7">
                          <a:alpha val="0"/>
                        </a:srgbClr>
                      </a:solidFill>
                      <a:prstDash val="solid"/>
                      <a:round/>
                      <a:headEnd type="none" w="sm" len="sm"/>
                      <a:tailEnd type="none" w="sm" len="sm"/>
                    </a:lnL>
                    <a:lnR w="19050" cap="flat" cmpd="sng">
                      <a:solidFill>
                        <a:srgbClr val="B7B7B7">
                          <a:alpha val="0"/>
                        </a:srgbClr>
                      </a:solidFill>
                      <a:prstDash val="solid"/>
                      <a:round/>
                      <a:headEnd type="none" w="sm" len="sm"/>
                      <a:tailEnd type="none" w="sm" len="sm"/>
                    </a:lnR>
                    <a:lnT w="19050" cap="flat" cmpd="sng">
                      <a:solidFill>
                        <a:srgbClr val="B7B7B7">
                          <a:alpha val="0"/>
                        </a:srgbClr>
                      </a:solidFill>
                      <a:prstDash val="solid"/>
                      <a:round/>
                      <a:headEnd type="none" w="sm" len="sm"/>
                      <a:tailEnd type="none" w="sm" len="sm"/>
                    </a:lnT>
                    <a:lnB w="19050" cap="flat" cmpd="sng">
                      <a:solidFill>
                        <a:srgbClr val="B7B7B7">
                          <a:alpha val="0"/>
                        </a:srgbClr>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en" sz="2000" b="1">
                          <a:solidFill>
                            <a:schemeClr val="accent1"/>
                          </a:solidFill>
                          <a:highlight>
                            <a:schemeClr val="lt1"/>
                          </a:highlight>
                          <a:latin typeface="Barlow Semi Condensed"/>
                          <a:ea typeface="Barlow Semi Condensed"/>
                          <a:cs typeface="Barlow Semi Condensed"/>
                          <a:sym typeface="Barlow Semi Condensed"/>
                        </a:rPr>
                        <a:t>LEADERSHIP RETREAT</a:t>
                      </a:r>
                      <a:endParaRPr sz="1600" b="1">
                        <a:solidFill>
                          <a:schemeClr val="accent1"/>
                        </a:solidFill>
                        <a:highlight>
                          <a:schemeClr val="lt1"/>
                        </a:highlight>
                        <a:latin typeface="Barlow Semi Condensed"/>
                        <a:ea typeface="Barlow Semi Condensed"/>
                        <a:cs typeface="Barlow Semi Condensed"/>
                        <a:sym typeface="Barlow Semi Condensed"/>
                      </a:endParaRPr>
                    </a:p>
                  </a:txBody>
                  <a:tcPr marL="91425" marR="91425" marT="68575" marB="68575" anchor="b">
                    <a:lnL w="19050" cap="flat" cmpd="sng">
                      <a:solidFill>
                        <a:srgbClr val="B7B7B7">
                          <a:alpha val="0"/>
                        </a:srgbClr>
                      </a:solidFill>
                      <a:prstDash val="solid"/>
                      <a:round/>
                      <a:headEnd type="none" w="sm" len="sm"/>
                      <a:tailEnd type="none" w="sm" len="sm"/>
                    </a:lnL>
                    <a:lnR w="19050" cap="flat" cmpd="sng">
                      <a:solidFill>
                        <a:srgbClr val="B7B7B7">
                          <a:alpha val="0"/>
                        </a:srgbClr>
                      </a:solidFill>
                      <a:prstDash val="solid"/>
                      <a:round/>
                      <a:headEnd type="none" w="sm" len="sm"/>
                      <a:tailEnd type="none" w="sm" len="sm"/>
                    </a:lnR>
                    <a:lnT w="19050" cap="flat" cmpd="sng">
                      <a:solidFill>
                        <a:srgbClr val="B7B7B7">
                          <a:alpha val="0"/>
                        </a:srgbClr>
                      </a:solidFill>
                      <a:prstDash val="solid"/>
                      <a:round/>
                      <a:headEnd type="none" w="sm" len="sm"/>
                      <a:tailEnd type="none" w="sm" len="sm"/>
                    </a:lnT>
                    <a:lnB w="19050" cap="flat" cmpd="sng">
                      <a:solidFill>
                        <a:srgbClr val="B7B7B7">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14000">
                <a:tc>
                  <a:txBody>
                    <a:bodyPr/>
                    <a:lstStyle/>
                    <a:p>
                      <a:pPr marL="0" lvl="0" indent="0" algn="l" rtl="0">
                        <a:spcBef>
                          <a:spcPts val="0"/>
                        </a:spcBef>
                        <a:spcAft>
                          <a:spcPts val="0"/>
                        </a:spcAft>
                        <a:buNone/>
                      </a:pPr>
                      <a:r>
                        <a:rPr lang="en" sz="2000" b="1">
                          <a:solidFill>
                            <a:srgbClr val="134F5C"/>
                          </a:solidFill>
                          <a:latin typeface="Barlow Semi Condensed"/>
                          <a:ea typeface="Barlow Semi Condensed"/>
                          <a:cs typeface="Barlow Semi Condensed"/>
                          <a:sym typeface="Barlow Semi Condensed"/>
                        </a:rPr>
                        <a:t>JUNE 1-12</a:t>
                      </a:r>
                      <a:endParaRPr sz="2000" b="1">
                        <a:solidFill>
                          <a:srgbClr val="134F5C"/>
                        </a:solidFill>
                        <a:latin typeface="Barlow Semi Condensed"/>
                        <a:ea typeface="Barlow Semi Condensed"/>
                        <a:cs typeface="Barlow Semi Condensed"/>
                        <a:sym typeface="Barlow Semi Condensed"/>
                      </a:endParaRPr>
                    </a:p>
                  </a:txBody>
                  <a:tcPr marL="91425" marR="91425" marT="68575" marB="68575" anchor="ctr">
                    <a:lnL w="19050" cap="flat" cmpd="sng">
                      <a:solidFill>
                        <a:srgbClr val="F4C5B1">
                          <a:alpha val="0"/>
                        </a:srgbClr>
                      </a:solidFill>
                      <a:prstDash val="solid"/>
                      <a:round/>
                      <a:headEnd type="none" w="sm" len="sm"/>
                      <a:tailEnd type="none" w="sm" len="sm"/>
                    </a:lnL>
                    <a:lnR w="19050" cap="flat" cmpd="sng">
                      <a:solidFill>
                        <a:srgbClr val="B7B7B7">
                          <a:alpha val="0"/>
                        </a:srgbClr>
                      </a:solidFill>
                      <a:prstDash val="solid"/>
                      <a:round/>
                      <a:headEnd type="none" w="sm" len="sm"/>
                      <a:tailEnd type="none" w="sm" len="sm"/>
                    </a:lnR>
                    <a:lnT w="19050" cap="flat" cmpd="sng">
                      <a:solidFill>
                        <a:srgbClr val="B7B7B7">
                          <a:alpha val="0"/>
                        </a:srgbClr>
                      </a:solidFill>
                      <a:prstDash val="solid"/>
                      <a:round/>
                      <a:headEnd type="none" w="sm" len="sm"/>
                      <a:tailEnd type="none" w="sm" len="sm"/>
                    </a:lnT>
                    <a:lnB w="19050" cap="flat" cmpd="sng">
                      <a:solidFill>
                        <a:srgbClr val="B7B7B7">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900" b="1">
                          <a:solidFill>
                            <a:srgbClr val="134F5C"/>
                          </a:solidFill>
                          <a:latin typeface="Maven Pro"/>
                          <a:ea typeface="Maven Pro"/>
                          <a:cs typeface="Maven Pro"/>
                          <a:sym typeface="Maven Pro"/>
                        </a:rPr>
                        <a:t>$2950+air</a:t>
                      </a:r>
                      <a:endParaRPr sz="1900" b="1">
                        <a:solidFill>
                          <a:srgbClr val="134F5C"/>
                        </a:solidFill>
                        <a:latin typeface="Maven Pro"/>
                        <a:ea typeface="Maven Pro"/>
                        <a:cs typeface="Maven Pro"/>
                        <a:sym typeface="Maven Pro"/>
                      </a:endParaRPr>
                    </a:p>
                  </a:txBody>
                  <a:tcPr marL="91425" marR="91425" marT="68575" marB="68575" anchor="ctr">
                    <a:lnL w="19050" cap="flat" cmpd="sng">
                      <a:solidFill>
                        <a:srgbClr val="B7B7B7">
                          <a:alpha val="0"/>
                        </a:srgbClr>
                      </a:solidFill>
                      <a:prstDash val="solid"/>
                      <a:round/>
                      <a:headEnd type="none" w="sm" len="sm"/>
                      <a:tailEnd type="none" w="sm" len="sm"/>
                    </a:lnL>
                    <a:lnR w="19050" cap="flat" cmpd="sng">
                      <a:solidFill>
                        <a:srgbClr val="B7B7B7">
                          <a:alpha val="0"/>
                        </a:srgbClr>
                      </a:solidFill>
                      <a:prstDash val="solid"/>
                      <a:round/>
                      <a:headEnd type="none" w="sm" len="sm"/>
                      <a:tailEnd type="none" w="sm" len="sm"/>
                    </a:lnR>
                    <a:lnT w="19050" cap="flat" cmpd="sng">
                      <a:solidFill>
                        <a:srgbClr val="B7B7B7">
                          <a:alpha val="0"/>
                        </a:srgbClr>
                      </a:solidFill>
                      <a:prstDash val="solid"/>
                      <a:round/>
                      <a:headEnd type="none" w="sm" len="sm"/>
                      <a:tailEnd type="none" w="sm" len="sm"/>
                    </a:lnT>
                    <a:lnB w="19050" cap="flat" cmpd="sng">
                      <a:solidFill>
                        <a:srgbClr val="B7B7B7">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500">
                        <a:solidFill>
                          <a:srgbClr val="134F5C"/>
                        </a:solidFill>
                        <a:highlight>
                          <a:srgbClr val="F3F3F3"/>
                        </a:highlight>
                        <a:latin typeface="Maven Pro"/>
                        <a:ea typeface="Maven Pro"/>
                        <a:cs typeface="Maven Pro"/>
                        <a:sym typeface="Maven Pro"/>
                      </a:endParaRPr>
                    </a:p>
                    <a:p>
                      <a:pPr marL="0" lvl="0" indent="0" algn="ctr" rtl="0">
                        <a:spcBef>
                          <a:spcPts val="0"/>
                        </a:spcBef>
                        <a:spcAft>
                          <a:spcPts val="0"/>
                        </a:spcAft>
                        <a:buNone/>
                      </a:pPr>
                      <a:r>
                        <a:rPr lang="en" sz="1500">
                          <a:solidFill>
                            <a:srgbClr val="134F5C"/>
                          </a:solidFill>
                          <a:highlight>
                            <a:srgbClr val="F3F3F3"/>
                          </a:highlight>
                          <a:latin typeface="Maven Pro"/>
                          <a:ea typeface="Maven Pro"/>
                          <a:cs typeface="Maven Pro"/>
                          <a:sym typeface="Maven Pro"/>
                        </a:rPr>
                        <a:t>May 29-30</a:t>
                      </a:r>
                      <a:endParaRPr sz="1500">
                        <a:solidFill>
                          <a:srgbClr val="134F5C"/>
                        </a:solidFill>
                        <a:highlight>
                          <a:srgbClr val="F3F3F3"/>
                        </a:highlight>
                        <a:latin typeface="Maven Pro"/>
                        <a:ea typeface="Maven Pro"/>
                        <a:cs typeface="Maven Pro"/>
                        <a:sym typeface="Maven Pro"/>
                      </a:endParaRPr>
                    </a:p>
                    <a:p>
                      <a:pPr marL="0" lvl="0" indent="0" algn="ctr" rtl="0">
                        <a:spcBef>
                          <a:spcPts val="0"/>
                        </a:spcBef>
                        <a:spcAft>
                          <a:spcPts val="0"/>
                        </a:spcAft>
                        <a:buNone/>
                      </a:pPr>
                      <a:r>
                        <a:rPr lang="en" sz="1500">
                          <a:solidFill>
                            <a:srgbClr val="134F5C"/>
                          </a:solidFill>
                          <a:highlight>
                            <a:srgbClr val="F3F3F3"/>
                          </a:highlight>
                          <a:latin typeface="Maven Pro"/>
                          <a:ea typeface="Maven Pro"/>
                          <a:cs typeface="Maven Pro"/>
                          <a:sym typeface="Maven Pro"/>
                        </a:rPr>
                        <a:t>10 AM - 4PM</a:t>
                      </a:r>
                      <a:endParaRPr sz="1500">
                        <a:solidFill>
                          <a:srgbClr val="134F5C"/>
                        </a:solidFill>
                        <a:highlight>
                          <a:srgbClr val="F3F3F3"/>
                        </a:highlight>
                        <a:latin typeface="Maven Pro"/>
                        <a:ea typeface="Maven Pro"/>
                        <a:cs typeface="Maven Pro"/>
                        <a:sym typeface="Maven Pro"/>
                      </a:endParaRPr>
                    </a:p>
                  </a:txBody>
                  <a:tcPr marL="91425" marR="91425" marT="68575" marB="68575" anchor="ctr">
                    <a:lnL w="19050" cap="flat" cmpd="sng">
                      <a:solidFill>
                        <a:srgbClr val="B7B7B7">
                          <a:alpha val="0"/>
                        </a:srgbClr>
                      </a:solidFill>
                      <a:prstDash val="solid"/>
                      <a:round/>
                      <a:headEnd type="none" w="sm" len="sm"/>
                      <a:tailEnd type="none" w="sm" len="sm"/>
                    </a:lnL>
                    <a:lnR w="19050" cap="flat" cmpd="sng">
                      <a:solidFill>
                        <a:srgbClr val="B7B7B7">
                          <a:alpha val="0"/>
                        </a:srgbClr>
                      </a:solidFill>
                      <a:prstDash val="solid"/>
                      <a:round/>
                      <a:headEnd type="none" w="sm" len="sm"/>
                      <a:tailEnd type="none" w="sm" len="sm"/>
                    </a:lnR>
                    <a:lnT w="19050" cap="flat" cmpd="sng">
                      <a:solidFill>
                        <a:srgbClr val="B7B7B7">
                          <a:alpha val="0"/>
                        </a:srgbClr>
                      </a:solidFill>
                      <a:prstDash val="solid"/>
                      <a:round/>
                      <a:headEnd type="none" w="sm" len="sm"/>
                      <a:tailEnd type="none" w="sm" len="sm"/>
                    </a:lnT>
                    <a:lnB w="19050" cap="flat" cmpd="sng">
                      <a:solidFill>
                        <a:srgbClr val="B7B7B7">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614000">
                <a:tc>
                  <a:txBody>
                    <a:bodyPr/>
                    <a:lstStyle/>
                    <a:p>
                      <a:pPr marL="0" lvl="0" indent="0" algn="l" rtl="0">
                        <a:spcBef>
                          <a:spcPts val="0"/>
                        </a:spcBef>
                        <a:spcAft>
                          <a:spcPts val="0"/>
                        </a:spcAft>
                        <a:buNone/>
                      </a:pPr>
                      <a:r>
                        <a:rPr lang="en" sz="2000" b="1">
                          <a:solidFill>
                            <a:srgbClr val="134F5C"/>
                          </a:solidFill>
                          <a:latin typeface="Barlow Semi Condensed"/>
                          <a:ea typeface="Barlow Semi Condensed"/>
                          <a:cs typeface="Barlow Semi Condensed"/>
                          <a:sym typeface="Barlow Semi Condensed"/>
                        </a:rPr>
                        <a:t>July 20-31</a:t>
                      </a:r>
                      <a:endParaRPr sz="2000" b="1">
                        <a:solidFill>
                          <a:srgbClr val="134F5C"/>
                        </a:solidFill>
                        <a:latin typeface="Barlow Semi Condensed"/>
                        <a:ea typeface="Barlow Semi Condensed"/>
                        <a:cs typeface="Barlow Semi Condensed"/>
                        <a:sym typeface="Barlow Semi Condensed"/>
                      </a:endParaRPr>
                    </a:p>
                  </a:txBody>
                  <a:tcPr marL="91425" marR="91425" marT="68575" marB="68575" anchor="ctr">
                    <a:lnL w="19050" cap="flat" cmpd="sng">
                      <a:solidFill>
                        <a:srgbClr val="B7B7B7">
                          <a:alpha val="0"/>
                        </a:srgbClr>
                      </a:solidFill>
                      <a:prstDash val="solid"/>
                      <a:round/>
                      <a:headEnd type="none" w="sm" len="sm"/>
                      <a:tailEnd type="none" w="sm" len="sm"/>
                    </a:lnL>
                    <a:lnR w="19050" cap="flat" cmpd="sng">
                      <a:solidFill>
                        <a:srgbClr val="B7B7B7">
                          <a:alpha val="0"/>
                        </a:srgbClr>
                      </a:solidFill>
                      <a:prstDash val="solid"/>
                      <a:round/>
                      <a:headEnd type="none" w="sm" len="sm"/>
                      <a:tailEnd type="none" w="sm" len="sm"/>
                    </a:lnR>
                    <a:lnT w="19050" cap="flat" cmpd="sng">
                      <a:solidFill>
                        <a:srgbClr val="B7B7B7">
                          <a:alpha val="0"/>
                        </a:srgbClr>
                      </a:solidFill>
                      <a:prstDash val="solid"/>
                      <a:round/>
                      <a:headEnd type="none" w="sm" len="sm"/>
                      <a:tailEnd type="none" w="sm" len="sm"/>
                    </a:lnT>
                    <a:lnB w="19050" cap="flat" cmpd="sng">
                      <a:solidFill>
                        <a:srgbClr val="B7B7B7">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900" b="1">
                          <a:solidFill>
                            <a:srgbClr val="134F5C"/>
                          </a:solidFill>
                          <a:latin typeface="Maven Pro"/>
                          <a:ea typeface="Maven Pro"/>
                          <a:cs typeface="Maven Pro"/>
                          <a:sym typeface="Maven Pro"/>
                        </a:rPr>
                        <a:t>$2950+air</a:t>
                      </a:r>
                      <a:endParaRPr sz="1900" b="1">
                        <a:solidFill>
                          <a:srgbClr val="134F5C"/>
                        </a:solidFill>
                        <a:latin typeface="Maven Pro"/>
                        <a:ea typeface="Maven Pro"/>
                        <a:cs typeface="Maven Pro"/>
                        <a:sym typeface="Maven Pro"/>
                      </a:endParaRPr>
                    </a:p>
                  </a:txBody>
                  <a:tcPr marL="91425" marR="91425" marT="68575" marB="68575" anchor="ctr">
                    <a:lnL w="19050" cap="flat" cmpd="sng">
                      <a:solidFill>
                        <a:srgbClr val="B7B7B7">
                          <a:alpha val="0"/>
                        </a:srgbClr>
                      </a:solidFill>
                      <a:prstDash val="solid"/>
                      <a:round/>
                      <a:headEnd type="none" w="sm" len="sm"/>
                      <a:tailEnd type="none" w="sm" len="sm"/>
                    </a:lnL>
                    <a:lnR w="19050" cap="flat" cmpd="sng">
                      <a:solidFill>
                        <a:srgbClr val="B7B7B7">
                          <a:alpha val="0"/>
                        </a:srgbClr>
                      </a:solidFill>
                      <a:prstDash val="solid"/>
                      <a:round/>
                      <a:headEnd type="none" w="sm" len="sm"/>
                      <a:tailEnd type="none" w="sm" len="sm"/>
                    </a:lnR>
                    <a:lnT w="19050" cap="flat" cmpd="sng">
                      <a:solidFill>
                        <a:srgbClr val="B7B7B7">
                          <a:alpha val="0"/>
                        </a:srgbClr>
                      </a:solidFill>
                      <a:prstDash val="solid"/>
                      <a:round/>
                      <a:headEnd type="none" w="sm" len="sm"/>
                      <a:tailEnd type="none" w="sm" len="sm"/>
                    </a:lnT>
                    <a:lnB w="19050" cap="flat" cmpd="sng">
                      <a:solidFill>
                        <a:srgbClr val="F4C5B1">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500">
                          <a:solidFill>
                            <a:srgbClr val="134F5C"/>
                          </a:solidFill>
                          <a:highlight>
                            <a:srgbClr val="F3F3F3"/>
                          </a:highlight>
                          <a:latin typeface="Maven Pro"/>
                          <a:ea typeface="Maven Pro"/>
                          <a:cs typeface="Maven Pro"/>
                          <a:sym typeface="Maven Pro"/>
                        </a:rPr>
                        <a:t>July 17-18</a:t>
                      </a:r>
                      <a:endParaRPr sz="1500">
                        <a:solidFill>
                          <a:srgbClr val="134F5C"/>
                        </a:solidFill>
                        <a:highlight>
                          <a:srgbClr val="F3F3F3"/>
                        </a:highlight>
                        <a:latin typeface="Maven Pro"/>
                        <a:ea typeface="Maven Pro"/>
                        <a:cs typeface="Maven Pro"/>
                        <a:sym typeface="Maven Pro"/>
                      </a:endParaRPr>
                    </a:p>
                    <a:p>
                      <a:pPr marL="0" lvl="0" indent="0" algn="ctr" rtl="0">
                        <a:spcBef>
                          <a:spcPts val="0"/>
                        </a:spcBef>
                        <a:spcAft>
                          <a:spcPts val="0"/>
                        </a:spcAft>
                        <a:buNone/>
                      </a:pPr>
                      <a:r>
                        <a:rPr lang="en" sz="1500">
                          <a:solidFill>
                            <a:srgbClr val="134F5C"/>
                          </a:solidFill>
                          <a:highlight>
                            <a:srgbClr val="F3F3F3"/>
                          </a:highlight>
                          <a:latin typeface="Maven Pro"/>
                          <a:ea typeface="Maven Pro"/>
                          <a:cs typeface="Maven Pro"/>
                          <a:sym typeface="Maven Pro"/>
                        </a:rPr>
                        <a:t>10 AM - 4 PM</a:t>
                      </a:r>
                      <a:endParaRPr sz="1500">
                        <a:solidFill>
                          <a:srgbClr val="134F5C"/>
                        </a:solidFill>
                        <a:highlight>
                          <a:srgbClr val="F3F3F3"/>
                        </a:highlight>
                        <a:latin typeface="Maven Pro"/>
                        <a:ea typeface="Maven Pro"/>
                        <a:cs typeface="Maven Pro"/>
                        <a:sym typeface="Maven Pro"/>
                      </a:endParaRPr>
                    </a:p>
                  </a:txBody>
                  <a:tcPr marL="91425" marR="91425" marT="68575" marB="68575" anchor="ctr">
                    <a:lnL w="19050" cap="flat" cmpd="sng">
                      <a:solidFill>
                        <a:srgbClr val="B7B7B7">
                          <a:alpha val="0"/>
                        </a:srgbClr>
                      </a:solidFill>
                      <a:prstDash val="solid"/>
                      <a:round/>
                      <a:headEnd type="none" w="sm" len="sm"/>
                      <a:tailEnd type="none" w="sm" len="sm"/>
                    </a:lnL>
                    <a:lnR w="19050" cap="flat" cmpd="sng">
                      <a:solidFill>
                        <a:srgbClr val="F4C5B1">
                          <a:alpha val="0"/>
                        </a:srgbClr>
                      </a:solidFill>
                      <a:prstDash val="solid"/>
                      <a:round/>
                      <a:headEnd type="none" w="sm" len="sm"/>
                      <a:tailEnd type="none" w="sm" len="sm"/>
                    </a:lnR>
                    <a:lnT w="19050" cap="flat" cmpd="sng">
                      <a:solidFill>
                        <a:srgbClr val="B7B7B7">
                          <a:alpha val="0"/>
                        </a:srgbClr>
                      </a:solidFill>
                      <a:prstDash val="solid"/>
                      <a:round/>
                      <a:headEnd type="none" w="sm" len="sm"/>
                      <a:tailEnd type="none" w="sm" len="sm"/>
                    </a:lnT>
                    <a:lnB w="19050" cap="flat" cmpd="sng">
                      <a:solidFill>
                        <a:srgbClr val="F4C5B1">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bl>
          </a:graphicData>
        </a:graphic>
      </p:graphicFrame>
      <p:sp>
        <p:nvSpPr>
          <p:cNvPr id="527" name="Google Shape;527;p67"/>
          <p:cNvSpPr txBox="1"/>
          <p:nvPr/>
        </p:nvSpPr>
        <p:spPr>
          <a:xfrm>
            <a:off x="54650" y="3804400"/>
            <a:ext cx="43554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latin typeface="Maven Pro"/>
                <a:ea typeface="Maven Pro"/>
                <a:cs typeface="Maven Pro"/>
                <a:sym typeface="Maven Pro"/>
              </a:rPr>
              <a:t>THIS PRICE INCLUDES EVERYTHING EXCEPT: TRAVEL DAY FOOD,  </a:t>
            </a:r>
            <a:endParaRPr sz="1600" b="1">
              <a:latin typeface="Maven Pro"/>
              <a:ea typeface="Maven Pro"/>
              <a:cs typeface="Maven Pro"/>
              <a:sym typeface="Maven Pro"/>
            </a:endParaRPr>
          </a:p>
          <a:p>
            <a:pPr marL="0" lvl="0" indent="0" algn="ctr" rtl="0">
              <a:spcBef>
                <a:spcPts val="0"/>
              </a:spcBef>
              <a:spcAft>
                <a:spcPts val="0"/>
              </a:spcAft>
              <a:buNone/>
            </a:pPr>
            <a:r>
              <a:rPr lang="en" sz="1600" b="1">
                <a:latin typeface="Maven Pro"/>
                <a:ea typeface="Maven Pro"/>
                <a:cs typeface="Maven Pro"/>
                <a:sym typeface="Maven Pro"/>
              </a:rPr>
              <a:t>GUATEMALA GRATUITIES ($175), AND</a:t>
            </a:r>
            <a:endParaRPr sz="1600" b="1">
              <a:latin typeface="Maven Pro"/>
              <a:ea typeface="Maven Pro"/>
              <a:cs typeface="Maven Pro"/>
              <a:sym typeface="Maven Pro"/>
            </a:endParaRPr>
          </a:p>
          <a:p>
            <a:pPr marL="0" lvl="0" indent="0" algn="ctr" rtl="0">
              <a:spcBef>
                <a:spcPts val="0"/>
              </a:spcBef>
              <a:spcAft>
                <a:spcPts val="0"/>
              </a:spcAft>
              <a:buNone/>
            </a:pPr>
            <a:r>
              <a:rPr lang="en" sz="1600" b="1">
                <a:latin typeface="Maven Pro"/>
                <a:ea typeface="Maven Pro"/>
                <a:cs typeface="Maven Pro"/>
                <a:sym typeface="Maven Pro"/>
              </a:rPr>
              <a:t>AIRFARE ($850 - $1000) </a:t>
            </a:r>
            <a:endParaRPr sz="1600" b="1">
              <a:latin typeface="Maven Pro"/>
              <a:ea typeface="Maven Pro"/>
              <a:cs typeface="Maven Pro"/>
              <a:sym typeface="Maven Pro"/>
            </a:endParaRPr>
          </a:p>
        </p:txBody>
      </p:sp>
      <p:pic>
        <p:nvPicPr>
          <p:cNvPr id="528" name="Google Shape;528;p67"/>
          <p:cNvPicPr preferRelativeResize="0"/>
          <p:nvPr/>
        </p:nvPicPr>
        <p:blipFill>
          <a:blip r:embed="rId4">
            <a:alphaModFix/>
          </a:blip>
          <a:stretch>
            <a:fillRect/>
          </a:stretch>
        </p:blipFill>
        <p:spPr>
          <a:xfrm>
            <a:off x="7341600" y="-4"/>
            <a:ext cx="1443550" cy="13701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8"/>
          <p:cNvSpPr txBox="1">
            <a:spLocks noGrp="1"/>
          </p:cNvSpPr>
          <p:nvPr>
            <p:ph type="title" idx="4294967295"/>
          </p:nvPr>
        </p:nvSpPr>
        <p:spPr>
          <a:xfrm>
            <a:off x="563669" y="165439"/>
            <a:ext cx="4441200" cy="7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SAFETY</a:t>
            </a:r>
            <a:endParaRPr/>
          </a:p>
        </p:txBody>
      </p:sp>
      <p:sp>
        <p:nvSpPr>
          <p:cNvPr id="534" name="Google Shape;534;p68"/>
          <p:cNvSpPr txBox="1">
            <a:spLocks noGrp="1"/>
          </p:cNvSpPr>
          <p:nvPr>
            <p:ph type="body" idx="1"/>
          </p:nvPr>
        </p:nvSpPr>
        <p:spPr>
          <a:xfrm>
            <a:off x="251975" y="345200"/>
            <a:ext cx="4358700" cy="2265300"/>
          </a:xfrm>
          <a:prstGeom prst="rect">
            <a:avLst/>
          </a:prstGeom>
        </p:spPr>
        <p:txBody>
          <a:bodyPr spcFirstLastPara="1" wrap="square" lIns="91425" tIns="91425" rIns="91425" bIns="91425" anchor="t" anchorCtr="0">
            <a:noAutofit/>
          </a:bodyPr>
          <a:lstStyle/>
          <a:p>
            <a:pPr marL="228600" lvl="0" indent="0" algn="l" rtl="0">
              <a:lnSpc>
                <a:spcPct val="90000"/>
              </a:lnSpc>
              <a:spcBef>
                <a:spcPts val="0"/>
              </a:spcBef>
              <a:spcAft>
                <a:spcPts val="0"/>
              </a:spcAft>
              <a:buNone/>
            </a:pPr>
            <a:endParaRPr/>
          </a:p>
          <a:p>
            <a:pPr marL="228600" lvl="0" indent="-165100" algn="l" rtl="0">
              <a:lnSpc>
                <a:spcPct val="90000"/>
              </a:lnSpc>
              <a:spcBef>
                <a:spcPts val="0"/>
              </a:spcBef>
              <a:spcAft>
                <a:spcPts val="0"/>
              </a:spcAft>
              <a:buClr>
                <a:srgbClr val="7D8C4C"/>
              </a:buClr>
              <a:buSzPts val="2600"/>
              <a:buFont typeface="Georgia"/>
              <a:buChar char="*"/>
            </a:pPr>
            <a:r>
              <a:rPr lang="en"/>
              <a:t>Safety always wins over fun</a:t>
            </a:r>
            <a:endParaRPr/>
          </a:p>
          <a:p>
            <a:pPr marL="228600" lvl="0" indent="-165100" algn="l" rtl="0">
              <a:lnSpc>
                <a:spcPct val="90000"/>
              </a:lnSpc>
              <a:spcBef>
                <a:spcPts val="780"/>
              </a:spcBef>
              <a:spcAft>
                <a:spcPts val="0"/>
              </a:spcAft>
              <a:buClr>
                <a:srgbClr val="7D8C4C"/>
              </a:buClr>
              <a:buSzPts val="2600"/>
              <a:buFont typeface="Georgia"/>
              <a:buChar char="*"/>
            </a:pPr>
            <a:r>
              <a:rPr lang="en"/>
              <a:t>We cannot guarantee safety; but we do everything in our power to be proactive and vigilant</a:t>
            </a:r>
            <a:endParaRPr/>
          </a:p>
          <a:p>
            <a:pPr marL="228600" lvl="0" indent="-165100" algn="l" rtl="0">
              <a:lnSpc>
                <a:spcPct val="90000"/>
              </a:lnSpc>
              <a:spcBef>
                <a:spcPts val="780"/>
              </a:spcBef>
              <a:spcAft>
                <a:spcPts val="0"/>
              </a:spcAft>
              <a:buClr>
                <a:srgbClr val="7D8C4C"/>
              </a:buClr>
              <a:buSzPts val="2600"/>
              <a:buFont typeface="Georgia"/>
              <a:buChar char="*"/>
            </a:pPr>
            <a:r>
              <a:rPr lang="en"/>
              <a:t>There are dangerous places in every city</a:t>
            </a:r>
            <a:endParaRPr/>
          </a:p>
          <a:p>
            <a:pPr marL="228600" lvl="0" indent="-165100" algn="l" rtl="0">
              <a:lnSpc>
                <a:spcPct val="90000"/>
              </a:lnSpc>
              <a:spcBef>
                <a:spcPts val="780"/>
              </a:spcBef>
              <a:spcAft>
                <a:spcPts val="0"/>
              </a:spcAft>
              <a:buClr>
                <a:srgbClr val="7D8C4C"/>
              </a:buClr>
              <a:buSzPts val="2600"/>
              <a:buFont typeface="Georgia"/>
              <a:buChar char="*"/>
            </a:pPr>
            <a:r>
              <a:rPr lang="en"/>
              <a:t>Our town is San Miguel Escobar is a sleepy town 4 km from Antigua, Guatemala </a:t>
            </a:r>
            <a:endParaRPr/>
          </a:p>
          <a:p>
            <a:pPr marL="228600" lvl="0" indent="-165100" algn="l" rtl="0">
              <a:lnSpc>
                <a:spcPct val="90000"/>
              </a:lnSpc>
              <a:spcBef>
                <a:spcPts val="0"/>
              </a:spcBef>
              <a:spcAft>
                <a:spcPts val="0"/>
              </a:spcAft>
              <a:buClr>
                <a:srgbClr val="7D8C4C"/>
              </a:buClr>
              <a:buSzPts val="2600"/>
              <a:buFont typeface="Georgia"/>
              <a:buChar char="*"/>
            </a:pPr>
            <a:r>
              <a:rPr lang="en"/>
              <a:t>Here in Colorado our meetings will follow the county guidelines</a:t>
            </a:r>
            <a:endParaRPr/>
          </a:p>
          <a:p>
            <a:pPr marL="228600" lvl="0" indent="-165100" algn="l" rtl="0">
              <a:lnSpc>
                <a:spcPct val="90000"/>
              </a:lnSpc>
              <a:spcBef>
                <a:spcPts val="0"/>
              </a:spcBef>
              <a:spcAft>
                <a:spcPts val="0"/>
              </a:spcAft>
              <a:buClr>
                <a:srgbClr val="7D8C4C"/>
              </a:buClr>
              <a:buSzPts val="2600"/>
              <a:buFont typeface="Georgia"/>
              <a:buChar char="*"/>
            </a:pPr>
            <a:r>
              <a:rPr lang="en"/>
              <a:t>All of our students will be need to be vaccinated to be a part of GL</a:t>
            </a:r>
            <a:endParaRPr/>
          </a:p>
        </p:txBody>
      </p:sp>
      <p:sp>
        <p:nvSpPr>
          <p:cNvPr id="535" name="Google Shape;535;p68"/>
          <p:cNvSpPr txBox="1">
            <a:spLocks noGrp="1"/>
          </p:cNvSpPr>
          <p:nvPr>
            <p:ph type="body" idx="1"/>
          </p:nvPr>
        </p:nvSpPr>
        <p:spPr>
          <a:xfrm>
            <a:off x="4699225" y="345200"/>
            <a:ext cx="4358700" cy="2433300"/>
          </a:xfrm>
          <a:prstGeom prst="rect">
            <a:avLst/>
          </a:prstGeom>
        </p:spPr>
        <p:txBody>
          <a:bodyPr spcFirstLastPara="1" wrap="square" lIns="91425" tIns="91425" rIns="91425" bIns="91425" anchor="t" anchorCtr="0">
            <a:noAutofit/>
          </a:bodyPr>
          <a:lstStyle/>
          <a:p>
            <a:pPr marL="0" lvl="0" indent="0" algn="l" rtl="0">
              <a:lnSpc>
                <a:spcPct val="90000"/>
              </a:lnSpc>
              <a:spcBef>
                <a:spcPts val="780"/>
              </a:spcBef>
              <a:spcAft>
                <a:spcPts val="0"/>
              </a:spcAft>
              <a:buNone/>
            </a:pPr>
            <a:endParaRPr b="1"/>
          </a:p>
          <a:p>
            <a:pPr marL="228600" lvl="0" indent="-165100" algn="l" rtl="0">
              <a:lnSpc>
                <a:spcPct val="90000"/>
              </a:lnSpc>
              <a:spcBef>
                <a:spcPts val="780"/>
              </a:spcBef>
              <a:spcAft>
                <a:spcPts val="0"/>
              </a:spcAft>
              <a:buClr>
                <a:srgbClr val="7D8C4C"/>
              </a:buClr>
              <a:buSzPts val="2600"/>
              <a:buFont typeface="Georgia"/>
              <a:buChar char="*"/>
            </a:pPr>
            <a:r>
              <a:rPr lang="en"/>
              <a:t>Kids are never unsupervised outside of host families</a:t>
            </a:r>
            <a:endParaRPr/>
          </a:p>
          <a:p>
            <a:pPr marL="228600" lvl="0" indent="-165100" algn="l" rtl="0">
              <a:lnSpc>
                <a:spcPct val="90000"/>
              </a:lnSpc>
              <a:spcBef>
                <a:spcPts val="780"/>
              </a:spcBef>
              <a:spcAft>
                <a:spcPts val="0"/>
              </a:spcAft>
              <a:buClr>
                <a:srgbClr val="7D8C4C"/>
              </a:buClr>
              <a:buSzPts val="2600"/>
              <a:buFont typeface="Georgia"/>
              <a:buChar char="*"/>
            </a:pPr>
            <a:r>
              <a:rPr lang="en"/>
              <a:t>GL aka “</a:t>
            </a:r>
            <a:r>
              <a:rPr lang="en" i="1"/>
              <a:t>group with the handcuffs”</a:t>
            </a:r>
            <a:endParaRPr i="1"/>
          </a:p>
          <a:p>
            <a:pPr marL="228600" lvl="0" indent="-165100" algn="l" rtl="0">
              <a:lnSpc>
                <a:spcPct val="90000"/>
              </a:lnSpc>
              <a:spcBef>
                <a:spcPts val="780"/>
              </a:spcBef>
              <a:spcAft>
                <a:spcPts val="0"/>
              </a:spcAft>
              <a:buClr>
                <a:srgbClr val="7D8C4C"/>
              </a:buClr>
              <a:buSzPts val="2600"/>
              <a:buFont typeface="Georgia"/>
              <a:buChar char="*"/>
            </a:pPr>
            <a:r>
              <a:rPr lang="en"/>
              <a:t>I’ve brought my children starting at age 5</a:t>
            </a:r>
            <a:endParaRPr/>
          </a:p>
          <a:p>
            <a:pPr marL="228600" lvl="0" indent="-198120" algn="l" rtl="0">
              <a:lnSpc>
                <a:spcPct val="90000"/>
              </a:lnSpc>
              <a:spcBef>
                <a:spcPts val="780"/>
              </a:spcBef>
              <a:spcAft>
                <a:spcPts val="0"/>
              </a:spcAft>
              <a:buClr>
                <a:srgbClr val="7D8C4C"/>
              </a:buClr>
              <a:buSzPts val="3120"/>
              <a:buFont typeface="Georgia"/>
              <a:buChar char="*"/>
            </a:pPr>
            <a:r>
              <a:rPr lang="en" b="1"/>
              <a:t>3 ways to be sent home</a:t>
            </a:r>
            <a:endParaRPr/>
          </a:p>
        </p:txBody>
      </p:sp>
      <p:pic>
        <p:nvPicPr>
          <p:cNvPr id="536" name="Google Shape;536;p68"/>
          <p:cNvPicPr preferRelativeResize="0"/>
          <p:nvPr/>
        </p:nvPicPr>
        <p:blipFill>
          <a:blip r:embed="rId3">
            <a:alphaModFix/>
          </a:blip>
          <a:stretch>
            <a:fillRect/>
          </a:stretch>
        </p:blipFill>
        <p:spPr>
          <a:xfrm>
            <a:off x="7363575" y="3370846"/>
            <a:ext cx="1443550" cy="1370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9"/>
          <p:cNvSpPr txBox="1">
            <a:spLocks noGrp="1"/>
          </p:cNvSpPr>
          <p:nvPr>
            <p:ph type="title"/>
          </p:nvPr>
        </p:nvSpPr>
        <p:spPr>
          <a:xfrm>
            <a:off x="119300" y="64025"/>
            <a:ext cx="6654000" cy="7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GLOBAL LEADERS STUDENT FUNDRAISING</a:t>
            </a:r>
            <a:endParaRPr/>
          </a:p>
        </p:txBody>
      </p:sp>
      <p:sp>
        <p:nvSpPr>
          <p:cNvPr id="542" name="Google Shape;542;p69"/>
          <p:cNvSpPr txBox="1">
            <a:spLocks noGrp="1"/>
          </p:cNvSpPr>
          <p:nvPr>
            <p:ph type="subTitle" idx="1"/>
          </p:nvPr>
        </p:nvSpPr>
        <p:spPr>
          <a:xfrm flipH="1">
            <a:off x="192975" y="1012125"/>
            <a:ext cx="8838000" cy="3650100"/>
          </a:xfrm>
          <a:prstGeom prst="rect">
            <a:avLst/>
          </a:prstGeom>
        </p:spPr>
        <p:txBody>
          <a:bodyPr spcFirstLastPara="1" wrap="square" lIns="91425" tIns="91425" rIns="91425" bIns="91425" anchor="ctr" anchorCtr="0">
            <a:noAutofit/>
          </a:bodyPr>
          <a:lstStyle/>
          <a:p>
            <a:pPr marL="0" marR="0" lvl="0" indent="0" algn="l" rtl="0">
              <a:spcBef>
                <a:spcPts val="0"/>
              </a:spcBef>
              <a:spcAft>
                <a:spcPts val="0"/>
              </a:spcAft>
              <a:buNone/>
            </a:pPr>
            <a:endParaRPr sz="2000" dirty="0">
              <a:solidFill>
                <a:srgbClr val="000000"/>
              </a:solidFill>
              <a:latin typeface="Corbel"/>
              <a:ea typeface="Corbel"/>
              <a:cs typeface="Corbel"/>
              <a:sym typeface="Corbel"/>
            </a:endParaRPr>
          </a:p>
          <a:p>
            <a:pPr marL="0" marR="0" lvl="0" indent="0" algn="l" rtl="0">
              <a:spcBef>
                <a:spcPts val="0"/>
              </a:spcBef>
              <a:spcAft>
                <a:spcPts val="0"/>
              </a:spcAft>
              <a:buNone/>
            </a:pPr>
            <a:r>
              <a:rPr lang="en" sz="2200" b="1" dirty="0">
                <a:solidFill>
                  <a:srgbClr val="000000"/>
                </a:solidFill>
                <a:latin typeface="Corbel"/>
                <a:ea typeface="Corbel"/>
                <a:cs typeface="Corbel"/>
                <a:sym typeface="Corbel"/>
              </a:rPr>
              <a:t>Fundraising by the GL Team goes towards:</a:t>
            </a:r>
            <a:endParaRPr sz="1600" b="1" dirty="0">
              <a:solidFill>
                <a:srgbClr val="000000"/>
              </a:solidFill>
              <a:latin typeface="Arial"/>
              <a:ea typeface="Arial"/>
              <a:cs typeface="Arial"/>
              <a:sym typeface="Arial"/>
            </a:endParaRPr>
          </a:p>
          <a:p>
            <a:pPr marL="1257300" lvl="2" indent="-361950" algn="l" rtl="0">
              <a:spcBef>
                <a:spcPts val="0"/>
              </a:spcBef>
              <a:spcAft>
                <a:spcPts val="0"/>
              </a:spcAft>
              <a:buClr>
                <a:srgbClr val="6AA84F"/>
              </a:buClr>
              <a:buSzPts val="2300"/>
              <a:buFont typeface="Arial"/>
              <a:buChar char="•"/>
            </a:pPr>
            <a:r>
              <a:rPr lang="en" sz="1700" dirty="0"/>
              <a:t>Local service projects/organization</a:t>
            </a:r>
            <a:endParaRPr sz="1700" dirty="0"/>
          </a:p>
          <a:p>
            <a:pPr marL="1257300" lvl="2" indent="-361950" algn="l" rtl="0">
              <a:spcBef>
                <a:spcPts val="0"/>
              </a:spcBef>
              <a:spcAft>
                <a:spcPts val="0"/>
              </a:spcAft>
              <a:buClr>
                <a:srgbClr val="6AA84F"/>
              </a:buClr>
              <a:buSzPts val="2300"/>
              <a:buFont typeface="Arial"/>
              <a:buChar char="•"/>
            </a:pPr>
            <a:r>
              <a:rPr lang="en" sz="1700" dirty="0"/>
              <a:t>Guatemala service projects</a:t>
            </a:r>
            <a:endParaRPr sz="1700" dirty="0"/>
          </a:p>
          <a:p>
            <a:pPr marL="1257300" lvl="2" indent="-361950" algn="l" rtl="0">
              <a:spcBef>
                <a:spcPts val="0"/>
              </a:spcBef>
              <a:spcAft>
                <a:spcPts val="0"/>
              </a:spcAft>
              <a:buClr>
                <a:srgbClr val="6AA84F"/>
              </a:buClr>
              <a:buSzPts val="2300"/>
              <a:buFont typeface="Arial"/>
              <a:buChar char="•"/>
            </a:pPr>
            <a:r>
              <a:rPr lang="en" sz="1700" dirty="0"/>
              <a:t>Low-income student scholarships</a:t>
            </a:r>
            <a:endParaRPr dirty="0"/>
          </a:p>
          <a:p>
            <a:pPr marL="0" marR="0" lvl="0" indent="0" algn="l" rtl="0">
              <a:spcBef>
                <a:spcPts val="0"/>
              </a:spcBef>
              <a:spcAft>
                <a:spcPts val="0"/>
              </a:spcAft>
              <a:buNone/>
            </a:pPr>
            <a:endParaRPr sz="2600" b="1" dirty="0">
              <a:solidFill>
                <a:schemeClr val="accent1"/>
              </a:solidFill>
              <a:latin typeface="Barlow Semi Condensed"/>
              <a:ea typeface="Barlow Semi Condensed"/>
              <a:cs typeface="Barlow Semi Condensed"/>
              <a:sym typeface="Barlow Semi Condensed"/>
            </a:endParaRPr>
          </a:p>
          <a:p>
            <a:pPr marL="0" marR="0" lvl="0" indent="0" algn="l" rtl="0">
              <a:spcBef>
                <a:spcPts val="0"/>
              </a:spcBef>
              <a:spcAft>
                <a:spcPts val="0"/>
              </a:spcAft>
              <a:buNone/>
            </a:pPr>
            <a:r>
              <a:rPr lang="en" sz="2100" b="1" dirty="0">
                <a:solidFill>
                  <a:schemeClr val="accent1"/>
                </a:solidFill>
                <a:latin typeface="Barlow Semi Condensed"/>
                <a:ea typeface="Barlow Semi Condensed"/>
                <a:cs typeface="Barlow Semi Condensed"/>
                <a:sym typeface="Barlow Semi Condensed"/>
              </a:rPr>
              <a:t>2019 Fundraising Totals (76 students)         2022 Fundraising Totals (40 students) </a:t>
            </a:r>
            <a:endParaRPr sz="2100" b="1" dirty="0">
              <a:solidFill>
                <a:schemeClr val="accent1"/>
              </a:solidFill>
              <a:latin typeface="Barlow Semi Condensed"/>
              <a:ea typeface="Barlow Semi Condensed"/>
              <a:cs typeface="Barlow Semi Condensed"/>
              <a:sym typeface="Barlow Semi Condensed"/>
            </a:endParaRPr>
          </a:p>
          <a:p>
            <a:pPr marL="0" lvl="0" indent="0"/>
            <a:r>
              <a:rPr lang="en" sz="2500" dirty="0"/>
              <a:t>*Letter writing:   </a:t>
            </a:r>
            <a:r>
              <a:rPr lang="en" sz="2500" b="1" dirty="0"/>
              <a:t>$32,245       </a:t>
            </a:r>
            <a:r>
              <a:rPr lang="en" sz="2500" dirty="0"/>
              <a:t>*Letter writing:</a:t>
            </a:r>
            <a:r>
              <a:rPr lang="en" sz="2500" b="1" dirty="0"/>
              <a:t>    $18,180</a:t>
            </a:r>
            <a:r>
              <a:rPr lang="en" sz="2500" dirty="0"/>
              <a:t>   *Coffee sales:     </a:t>
            </a:r>
            <a:r>
              <a:rPr lang="en" sz="2500" b="1" dirty="0"/>
              <a:t>$4,970</a:t>
            </a:r>
            <a:r>
              <a:rPr lang="en" sz="2500" dirty="0"/>
              <a:t>         *Coffee sales:      </a:t>
            </a:r>
            <a:r>
              <a:rPr lang="en" sz="2500" b="1" dirty="0"/>
              <a:t>$3,097</a:t>
            </a:r>
            <a:endParaRPr sz="2500" b="1" dirty="0"/>
          </a:p>
          <a:p>
            <a:pPr marL="0" marR="0" lvl="0" indent="0" algn="l" rtl="0">
              <a:spcBef>
                <a:spcPts val="0"/>
              </a:spcBef>
              <a:spcAft>
                <a:spcPts val="0"/>
              </a:spcAft>
              <a:buNone/>
            </a:pPr>
            <a:r>
              <a:rPr lang="en" sz="2500" dirty="0"/>
              <a:t>*Benefit Auction:</a:t>
            </a:r>
            <a:r>
              <a:rPr lang="en" sz="2500" b="1" dirty="0"/>
              <a:t>$51,970        </a:t>
            </a:r>
            <a:r>
              <a:rPr lang="en" sz="2500" dirty="0"/>
              <a:t>*Benefit Auction: </a:t>
            </a:r>
            <a:r>
              <a:rPr lang="en" sz="2500" b="1" dirty="0"/>
              <a:t>$24,021</a:t>
            </a:r>
            <a:endParaRPr sz="2500" b="1" dirty="0"/>
          </a:p>
          <a:p>
            <a:pPr marL="0" marR="0" lvl="0" indent="0" algn="l" rtl="0">
              <a:spcBef>
                <a:spcPts val="0"/>
              </a:spcBef>
              <a:spcAft>
                <a:spcPts val="0"/>
              </a:spcAft>
              <a:buNone/>
            </a:pPr>
            <a:endParaRPr sz="2500" b="1" dirty="0"/>
          </a:p>
          <a:p>
            <a:pPr marL="0" marR="0" lvl="0" indent="0" algn="l" rtl="0">
              <a:spcBef>
                <a:spcPts val="0"/>
              </a:spcBef>
              <a:spcAft>
                <a:spcPts val="0"/>
              </a:spcAft>
              <a:buNone/>
            </a:pPr>
            <a:r>
              <a:rPr lang="en" sz="2500" b="1" dirty="0"/>
              <a:t>ALL STUDENTS PARTICIPATE IN ALL FUNDRAISERS</a:t>
            </a:r>
            <a:endParaRPr sz="2500" b="1" dirty="0"/>
          </a:p>
        </p:txBody>
      </p:sp>
      <p:pic>
        <p:nvPicPr>
          <p:cNvPr id="543" name="Google Shape;543;p69"/>
          <p:cNvPicPr preferRelativeResize="0"/>
          <p:nvPr/>
        </p:nvPicPr>
        <p:blipFill>
          <a:blip r:embed="rId3">
            <a:alphaModFix/>
          </a:blip>
          <a:stretch>
            <a:fillRect/>
          </a:stretch>
        </p:blipFill>
        <p:spPr>
          <a:xfrm>
            <a:off x="63600" y="1358125"/>
            <a:ext cx="1009650" cy="958325"/>
          </a:xfrm>
          <a:prstGeom prst="rect">
            <a:avLst/>
          </a:prstGeom>
          <a:noFill/>
          <a:ln>
            <a:noFill/>
          </a:ln>
        </p:spPr>
      </p:pic>
      <p:pic>
        <p:nvPicPr>
          <p:cNvPr id="544" name="Google Shape;544;p69"/>
          <p:cNvPicPr preferRelativeResize="0"/>
          <p:nvPr/>
        </p:nvPicPr>
        <p:blipFill>
          <a:blip r:embed="rId4">
            <a:alphaModFix/>
          </a:blip>
          <a:stretch>
            <a:fillRect/>
          </a:stretch>
        </p:blipFill>
        <p:spPr>
          <a:xfrm>
            <a:off x="5891000" y="669325"/>
            <a:ext cx="2517299" cy="18879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70"/>
          <p:cNvSpPr/>
          <p:nvPr/>
        </p:nvSpPr>
        <p:spPr>
          <a:xfrm>
            <a:off x="3132088" y="1995425"/>
            <a:ext cx="2663400" cy="1486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0"/>
          <p:cNvSpPr txBox="1">
            <a:spLocks noGrp="1"/>
          </p:cNvSpPr>
          <p:nvPr>
            <p:ph type="title"/>
          </p:nvPr>
        </p:nvSpPr>
        <p:spPr>
          <a:xfrm>
            <a:off x="446700" y="138950"/>
            <a:ext cx="6894900" cy="7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WORK &amp; EARN AND FUNDRAISING</a:t>
            </a:r>
            <a:endParaRPr/>
          </a:p>
        </p:txBody>
      </p:sp>
      <p:sp>
        <p:nvSpPr>
          <p:cNvPr id="551" name="Google Shape;551;p70"/>
          <p:cNvSpPr txBox="1">
            <a:spLocks noGrp="1"/>
          </p:cNvSpPr>
          <p:nvPr>
            <p:ph type="ctrTitle" idx="4294967295"/>
          </p:nvPr>
        </p:nvSpPr>
        <p:spPr>
          <a:xfrm>
            <a:off x="3314150" y="4182675"/>
            <a:ext cx="25875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800">
                <a:solidFill>
                  <a:schemeClr val="accent1"/>
                </a:solidFill>
                <a:latin typeface="Barlow Semi Condensed Medium"/>
                <a:ea typeface="Barlow Semi Condensed Medium"/>
                <a:cs typeface="Barlow Semi Condensed Medium"/>
                <a:sym typeface="Barlow Semi Condensed Medium"/>
              </a:rPr>
              <a:t>MONTHLY PAYMENT PLAN</a:t>
            </a:r>
            <a:endParaRPr sz="1800">
              <a:solidFill>
                <a:schemeClr val="accent1"/>
              </a:solidFill>
              <a:latin typeface="Barlow Semi Condensed Medium"/>
              <a:ea typeface="Barlow Semi Condensed Medium"/>
              <a:cs typeface="Barlow Semi Condensed Medium"/>
              <a:sym typeface="Barlow Semi Condensed Medium"/>
            </a:endParaRPr>
          </a:p>
        </p:txBody>
      </p:sp>
      <p:sp>
        <p:nvSpPr>
          <p:cNvPr id="552" name="Google Shape;552;p70"/>
          <p:cNvSpPr txBox="1">
            <a:spLocks noGrp="1"/>
          </p:cNvSpPr>
          <p:nvPr>
            <p:ph type="ctrTitle" idx="4294967295"/>
          </p:nvPr>
        </p:nvSpPr>
        <p:spPr>
          <a:xfrm>
            <a:off x="190600" y="1584050"/>
            <a:ext cx="26634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000">
                <a:solidFill>
                  <a:schemeClr val="accent1"/>
                </a:solidFill>
                <a:latin typeface="Barlow Semi Condensed Medium"/>
                <a:ea typeface="Barlow Semi Condensed Medium"/>
                <a:cs typeface="Barlow Semi Condensed Medium"/>
                <a:sym typeface="Barlow Semi Condensed Medium"/>
              </a:rPr>
              <a:t>Work and Earn Program</a:t>
            </a:r>
            <a:endParaRPr sz="2000">
              <a:solidFill>
                <a:schemeClr val="accent1"/>
              </a:solidFill>
              <a:latin typeface="Barlow Semi Condensed Medium"/>
              <a:ea typeface="Barlow Semi Condensed Medium"/>
              <a:cs typeface="Barlow Semi Condensed Medium"/>
              <a:sym typeface="Barlow Semi Condensed Medium"/>
            </a:endParaRPr>
          </a:p>
        </p:txBody>
      </p:sp>
      <p:sp>
        <p:nvSpPr>
          <p:cNvPr id="553" name="Google Shape;553;p70"/>
          <p:cNvSpPr txBox="1">
            <a:spLocks noGrp="1"/>
          </p:cNvSpPr>
          <p:nvPr>
            <p:ph type="ctrTitle" idx="4294967295"/>
          </p:nvPr>
        </p:nvSpPr>
        <p:spPr>
          <a:xfrm>
            <a:off x="6401150" y="1584050"/>
            <a:ext cx="241440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accent1"/>
                </a:solidFill>
                <a:latin typeface="Barlow Semi Condensed Medium"/>
                <a:ea typeface="Barlow Semi Condensed Medium"/>
                <a:cs typeface="Barlow Semi Condensed Medium"/>
                <a:sym typeface="Barlow Semi Condensed Medium"/>
              </a:rPr>
              <a:t>FUNDRAISING GOAL</a:t>
            </a:r>
            <a:endParaRPr sz="2000">
              <a:solidFill>
                <a:schemeClr val="accent1"/>
              </a:solidFill>
              <a:latin typeface="Barlow Semi Condensed Medium"/>
              <a:ea typeface="Barlow Semi Condensed Medium"/>
              <a:cs typeface="Barlow Semi Condensed Medium"/>
              <a:sym typeface="Barlow Semi Condensed Medium"/>
            </a:endParaRPr>
          </a:p>
        </p:txBody>
      </p:sp>
      <p:sp>
        <p:nvSpPr>
          <p:cNvPr id="554" name="Google Shape;554;p70"/>
          <p:cNvSpPr/>
          <p:nvPr/>
        </p:nvSpPr>
        <p:spPr>
          <a:xfrm>
            <a:off x="2936953" y="1662782"/>
            <a:ext cx="734700" cy="734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0"/>
          <p:cNvSpPr/>
          <p:nvPr/>
        </p:nvSpPr>
        <p:spPr>
          <a:xfrm>
            <a:off x="5516897" y="1655237"/>
            <a:ext cx="734700" cy="734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0"/>
          <p:cNvSpPr/>
          <p:nvPr/>
        </p:nvSpPr>
        <p:spPr>
          <a:xfrm>
            <a:off x="4240553" y="3304294"/>
            <a:ext cx="734700" cy="73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FA8DC"/>
              </a:solidFill>
            </a:endParaRPr>
          </a:p>
        </p:txBody>
      </p:sp>
      <p:grpSp>
        <p:nvGrpSpPr>
          <p:cNvPr id="557" name="Google Shape;557;p70"/>
          <p:cNvGrpSpPr/>
          <p:nvPr/>
        </p:nvGrpSpPr>
        <p:grpSpPr>
          <a:xfrm>
            <a:off x="5674585" y="1812721"/>
            <a:ext cx="419327" cy="419746"/>
            <a:chOff x="3094217" y="1976585"/>
            <a:chExt cx="350198" cy="350548"/>
          </a:xfrm>
        </p:grpSpPr>
        <p:sp>
          <p:nvSpPr>
            <p:cNvPr id="558" name="Google Shape;558;p70"/>
            <p:cNvSpPr/>
            <p:nvPr/>
          </p:nvSpPr>
          <p:spPr>
            <a:xfrm>
              <a:off x="3094217" y="2129039"/>
              <a:ext cx="131543" cy="197362"/>
            </a:xfrm>
            <a:custGeom>
              <a:avLst/>
              <a:gdLst/>
              <a:ahLst/>
              <a:cxnLst/>
              <a:rect l="l" t="t" r="r" b="b"/>
              <a:pathLst>
                <a:path w="4133" h="6201" extrusionOk="0">
                  <a:moveTo>
                    <a:pt x="2072" y="345"/>
                  </a:moveTo>
                  <a:cubicBezTo>
                    <a:pt x="2117" y="345"/>
                    <a:pt x="2162" y="348"/>
                    <a:pt x="2203" y="354"/>
                  </a:cubicBezTo>
                  <a:cubicBezTo>
                    <a:pt x="2906" y="414"/>
                    <a:pt x="3454" y="1045"/>
                    <a:pt x="3454" y="1759"/>
                  </a:cubicBezTo>
                  <a:cubicBezTo>
                    <a:pt x="3454" y="2438"/>
                    <a:pt x="3620" y="3069"/>
                    <a:pt x="3751" y="3402"/>
                  </a:cubicBezTo>
                  <a:lnTo>
                    <a:pt x="3751" y="3426"/>
                  </a:lnTo>
                  <a:cubicBezTo>
                    <a:pt x="3608" y="3509"/>
                    <a:pt x="3299" y="3688"/>
                    <a:pt x="2763" y="3807"/>
                  </a:cubicBezTo>
                  <a:lnTo>
                    <a:pt x="2763" y="3759"/>
                  </a:lnTo>
                  <a:lnTo>
                    <a:pt x="2763" y="3438"/>
                  </a:lnTo>
                  <a:cubicBezTo>
                    <a:pt x="2965" y="3319"/>
                    <a:pt x="3144" y="3140"/>
                    <a:pt x="3263" y="2926"/>
                  </a:cubicBezTo>
                  <a:cubicBezTo>
                    <a:pt x="3489" y="2533"/>
                    <a:pt x="3418" y="2021"/>
                    <a:pt x="3073" y="1712"/>
                  </a:cubicBezTo>
                  <a:cubicBezTo>
                    <a:pt x="2834" y="1485"/>
                    <a:pt x="2418" y="1235"/>
                    <a:pt x="1727" y="1235"/>
                  </a:cubicBezTo>
                  <a:cubicBezTo>
                    <a:pt x="1691" y="1235"/>
                    <a:pt x="1644" y="1247"/>
                    <a:pt x="1608" y="1283"/>
                  </a:cubicBezTo>
                  <a:lnTo>
                    <a:pt x="1275" y="1616"/>
                  </a:lnTo>
                  <a:cubicBezTo>
                    <a:pt x="1215" y="1676"/>
                    <a:pt x="1215" y="1783"/>
                    <a:pt x="1275" y="1843"/>
                  </a:cubicBezTo>
                  <a:cubicBezTo>
                    <a:pt x="1304" y="1872"/>
                    <a:pt x="1343" y="1887"/>
                    <a:pt x="1382" y="1887"/>
                  </a:cubicBezTo>
                  <a:cubicBezTo>
                    <a:pt x="1421" y="1887"/>
                    <a:pt x="1459" y="1872"/>
                    <a:pt x="1489" y="1843"/>
                  </a:cubicBezTo>
                  <a:lnTo>
                    <a:pt x="1787" y="1545"/>
                  </a:lnTo>
                  <a:cubicBezTo>
                    <a:pt x="2227" y="1557"/>
                    <a:pt x="2584" y="1700"/>
                    <a:pt x="2846" y="1938"/>
                  </a:cubicBezTo>
                  <a:cubicBezTo>
                    <a:pt x="3073" y="2140"/>
                    <a:pt x="3132" y="2485"/>
                    <a:pt x="2977" y="2747"/>
                  </a:cubicBezTo>
                  <a:cubicBezTo>
                    <a:pt x="2799" y="3081"/>
                    <a:pt x="2441" y="3283"/>
                    <a:pt x="2072" y="3283"/>
                  </a:cubicBezTo>
                  <a:cubicBezTo>
                    <a:pt x="1489" y="3283"/>
                    <a:pt x="1037" y="2831"/>
                    <a:pt x="1037" y="2247"/>
                  </a:cubicBezTo>
                  <a:cubicBezTo>
                    <a:pt x="1037" y="2152"/>
                    <a:pt x="953" y="2081"/>
                    <a:pt x="870" y="2081"/>
                  </a:cubicBezTo>
                  <a:cubicBezTo>
                    <a:pt x="775" y="2081"/>
                    <a:pt x="703" y="2152"/>
                    <a:pt x="703" y="2247"/>
                  </a:cubicBezTo>
                  <a:cubicBezTo>
                    <a:pt x="703" y="2747"/>
                    <a:pt x="989" y="3200"/>
                    <a:pt x="1394" y="3438"/>
                  </a:cubicBezTo>
                  <a:lnTo>
                    <a:pt x="1394" y="3759"/>
                  </a:lnTo>
                  <a:lnTo>
                    <a:pt x="1394" y="3807"/>
                  </a:lnTo>
                  <a:cubicBezTo>
                    <a:pt x="858" y="3688"/>
                    <a:pt x="525" y="3509"/>
                    <a:pt x="394" y="3426"/>
                  </a:cubicBezTo>
                  <a:cubicBezTo>
                    <a:pt x="394" y="3426"/>
                    <a:pt x="382" y="3426"/>
                    <a:pt x="394" y="3402"/>
                  </a:cubicBezTo>
                  <a:cubicBezTo>
                    <a:pt x="525" y="3081"/>
                    <a:pt x="691" y="2438"/>
                    <a:pt x="691" y="1759"/>
                  </a:cubicBezTo>
                  <a:cubicBezTo>
                    <a:pt x="691" y="1045"/>
                    <a:pt x="1239" y="414"/>
                    <a:pt x="1941" y="354"/>
                  </a:cubicBezTo>
                  <a:cubicBezTo>
                    <a:pt x="1983" y="348"/>
                    <a:pt x="2028" y="345"/>
                    <a:pt x="2072" y="345"/>
                  </a:cubicBezTo>
                  <a:close/>
                  <a:moveTo>
                    <a:pt x="2430" y="3581"/>
                  </a:moveTo>
                  <a:lnTo>
                    <a:pt x="2430" y="3783"/>
                  </a:lnTo>
                  <a:cubicBezTo>
                    <a:pt x="2430" y="3974"/>
                    <a:pt x="2537" y="4152"/>
                    <a:pt x="2715" y="4224"/>
                  </a:cubicBezTo>
                  <a:lnTo>
                    <a:pt x="2822" y="4271"/>
                  </a:lnTo>
                  <a:cubicBezTo>
                    <a:pt x="2656" y="4509"/>
                    <a:pt x="2370" y="4676"/>
                    <a:pt x="2072" y="4676"/>
                  </a:cubicBezTo>
                  <a:cubicBezTo>
                    <a:pt x="1775" y="4676"/>
                    <a:pt x="1489" y="4509"/>
                    <a:pt x="1334" y="4271"/>
                  </a:cubicBezTo>
                  <a:lnTo>
                    <a:pt x="1429" y="4224"/>
                  </a:lnTo>
                  <a:cubicBezTo>
                    <a:pt x="1608" y="4140"/>
                    <a:pt x="1715" y="3974"/>
                    <a:pt x="1715" y="3783"/>
                  </a:cubicBezTo>
                  <a:lnTo>
                    <a:pt x="1715" y="3581"/>
                  </a:lnTo>
                  <a:cubicBezTo>
                    <a:pt x="1834" y="3617"/>
                    <a:pt x="1953" y="3628"/>
                    <a:pt x="2072" y="3628"/>
                  </a:cubicBezTo>
                  <a:cubicBezTo>
                    <a:pt x="2191" y="3628"/>
                    <a:pt x="2311" y="3617"/>
                    <a:pt x="2430" y="3581"/>
                  </a:cubicBezTo>
                  <a:close/>
                  <a:moveTo>
                    <a:pt x="2065" y="0"/>
                  </a:moveTo>
                  <a:cubicBezTo>
                    <a:pt x="2010" y="0"/>
                    <a:pt x="1953" y="3"/>
                    <a:pt x="1894" y="9"/>
                  </a:cubicBezTo>
                  <a:cubicBezTo>
                    <a:pt x="1037" y="92"/>
                    <a:pt x="346" y="842"/>
                    <a:pt x="346" y="1735"/>
                  </a:cubicBezTo>
                  <a:cubicBezTo>
                    <a:pt x="346" y="2378"/>
                    <a:pt x="203" y="2962"/>
                    <a:pt x="60" y="3271"/>
                  </a:cubicBezTo>
                  <a:cubicBezTo>
                    <a:pt x="1" y="3426"/>
                    <a:pt x="48" y="3581"/>
                    <a:pt x="179" y="3676"/>
                  </a:cubicBezTo>
                  <a:cubicBezTo>
                    <a:pt x="310" y="3759"/>
                    <a:pt x="584" y="3926"/>
                    <a:pt x="1013" y="4045"/>
                  </a:cubicBezTo>
                  <a:lnTo>
                    <a:pt x="382" y="4379"/>
                  </a:lnTo>
                  <a:cubicBezTo>
                    <a:pt x="144" y="4498"/>
                    <a:pt x="1" y="4712"/>
                    <a:pt x="1" y="4986"/>
                  </a:cubicBezTo>
                  <a:lnTo>
                    <a:pt x="1" y="6045"/>
                  </a:lnTo>
                  <a:cubicBezTo>
                    <a:pt x="1" y="6129"/>
                    <a:pt x="84" y="6200"/>
                    <a:pt x="167" y="6200"/>
                  </a:cubicBezTo>
                  <a:cubicBezTo>
                    <a:pt x="263" y="6200"/>
                    <a:pt x="334" y="6129"/>
                    <a:pt x="334" y="6045"/>
                  </a:cubicBezTo>
                  <a:lnTo>
                    <a:pt x="334" y="4974"/>
                  </a:lnTo>
                  <a:cubicBezTo>
                    <a:pt x="334" y="4831"/>
                    <a:pt x="406" y="4712"/>
                    <a:pt x="525" y="4652"/>
                  </a:cubicBezTo>
                  <a:lnTo>
                    <a:pt x="1037" y="4402"/>
                  </a:lnTo>
                  <a:cubicBezTo>
                    <a:pt x="1239" y="4760"/>
                    <a:pt x="1644" y="4986"/>
                    <a:pt x="2060" y="4986"/>
                  </a:cubicBezTo>
                  <a:cubicBezTo>
                    <a:pt x="2489" y="4986"/>
                    <a:pt x="2882" y="4760"/>
                    <a:pt x="3084" y="4402"/>
                  </a:cubicBezTo>
                  <a:lnTo>
                    <a:pt x="3596" y="4652"/>
                  </a:lnTo>
                  <a:cubicBezTo>
                    <a:pt x="3704" y="4712"/>
                    <a:pt x="3787" y="4831"/>
                    <a:pt x="3787" y="4974"/>
                  </a:cubicBezTo>
                  <a:lnTo>
                    <a:pt x="3787" y="6022"/>
                  </a:lnTo>
                  <a:cubicBezTo>
                    <a:pt x="3787" y="6117"/>
                    <a:pt x="3858" y="6188"/>
                    <a:pt x="3954" y="6188"/>
                  </a:cubicBezTo>
                  <a:cubicBezTo>
                    <a:pt x="4037" y="6188"/>
                    <a:pt x="4108" y="6117"/>
                    <a:pt x="4108" y="6022"/>
                  </a:cubicBezTo>
                  <a:lnTo>
                    <a:pt x="4108" y="4974"/>
                  </a:lnTo>
                  <a:cubicBezTo>
                    <a:pt x="4132" y="4712"/>
                    <a:pt x="3977" y="4474"/>
                    <a:pt x="3739" y="4379"/>
                  </a:cubicBezTo>
                  <a:lnTo>
                    <a:pt x="3096" y="4045"/>
                  </a:lnTo>
                  <a:cubicBezTo>
                    <a:pt x="3537" y="3926"/>
                    <a:pt x="3799" y="3759"/>
                    <a:pt x="3930" y="3676"/>
                  </a:cubicBezTo>
                  <a:cubicBezTo>
                    <a:pt x="4073" y="3581"/>
                    <a:pt x="4108" y="3426"/>
                    <a:pt x="4049" y="3271"/>
                  </a:cubicBezTo>
                  <a:cubicBezTo>
                    <a:pt x="3918" y="2962"/>
                    <a:pt x="3775" y="2378"/>
                    <a:pt x="3775" y="1735"/>
                  </a:cubicBezTo>
                  <a:cubicBezTo>
                    <a:pt x="3775" y="866"/>
                    <a:pt x="3084" y="104"/>
                    <a:pt x="2227" y="9"/>
                  </a:cubicBezTo>
                  <a:cubicBezTo>
                    <a:pt x="2174" y="3"/>
                    <a:pt x="2120" y="0"/>
                    <a:pt x="20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0"/>
            <p:cNvSpPr/>
            <p:nvPr/>
          </p:nvSpPr>
          <p:spPr>
            <a:xfrm>
              <a:off x="3116592" y="2293778"/>
              <a:ext cx="10630" cy="32241"/>
            </a:xfrm>
            <a:custGeom>
              <a:avLst/>
              <a:gdLst/>
              <a:ahLst/>
              <a:cxnLst/>
              <a:rect l="l" t="t" r="r" b="b"/>
              <a:pathLst>
                <a:path w="334" h="1013" extrusionOk="0">
                  <a:moveTo>
                    <a:pt x="167" y="0"/>
                  </a:moveTo>
                  <a:cubicBezTo>
                    <a:pt x="72" y="0"/>
                    <a:pt x="0" y="72"/>
                    <a:pt x="0" y="167"/>
                  </a:cubicBezTo>
                  <a:lnTo>
                    <a:pt x="0" y="846"/>
                  </a:lnTo>
                  <a:cubicBezTo>
                    <a:pt x="0" y="941"/>
                    <a:pt x="72" y="1012"/>
                    <a:pt x="167" y="1012"/>
                  </a:cubicBezTo>
                  <a:cubicBezTo>
                    <a:pt x="250" y="1012"/>
                    <a:pt x="334" y="941"/>
                    <a:pt x="334" y="846"/>
                  </a:cubicBezTo>
                  <a:lnTo>
                    <a:pt x="334" y="167"/>
                  </a:lnTo>
                  <a:cubicBezTo>
                    <a:pt x="310" y="72"/>
                    <a:pt x="250"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0"/>
            <p:cNvSpPr/>
            <p:nvPr/>
          </p:nvSpPr>
          <p:spPr>
            <a:xfrm>
              <a:off x="3193519" y="2293778"/>
              <a:ext cx="10248" cy="32241"/>
            </a:xfrm>
            <a:custGeom>
              <a:avLst/>
              <a:gdLst/>
              <a:ahLst/>
              <a:cxnLst/>
              <a:rect l="l" t="t" r="r" b="b"/>
              <a:pathLst>
                <a:path w="322" h="1013" extrusionOk="0">
                  <a:moveTo>
                    <a:pt x="155" y="0"/>
                  </a:moveTo>
                  <a:cubicBezTo>
                    <a:pt x="72" y="0"/>
                    <a:pt x="0" y="72"/>
                    <a:pt x="0" y="167"/>
                  </a:cubicBezTo>
                  <a:lnTo>
                    <a:pt x="0" y="846"/>
                  </a:lnTo>
                  <a:cubicBezTo>
                    <a:pt x="0" y="941"/>
                    <a:pt x="72" y="1012"/>
                    <a:pt x="155" y="1012"/>
                  </a:cubicBezTo>
                  <a:cubicBezTo>
                    <a:pt x="250" y="1012"/>
                    <a:pt x="322" y="941"/>
                    <a:pt x="322" y="846"/>
                  </a:cubicBezTo>
                  <a:lnTo>
                    <a:pt x="322" y="167"/>
                  </a:lnTo>
                  <a:cubicBezTo>
                    <a:pt x="310" y="72"/>
                    <a:pt x="250"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0"/>
            <p:cNvSpPr/>
            <p:nvPr/>
          </p:nvSpPr>
          <p:spPr>
            <a:xfrm>
              <a:off x="3346227" y="2166755"/>
              <a:ext cx="54966" cy="18301"/>
            </a:xfrm>
            <a:custGeom>
              <a:avLst/>
              <a:gdLst/>
              <a:ahLst/>
              <a:cxnLst/>
              <a:rect l="l" t="t" r="r" b="b"/>
              <a:pathLst>
                <a:path w="1727" h="575" extrusionOk="0">
                  <a:moveTo>
                    <a:pt x="646" y="0"/>
                  </a:moveTo>
                  <a:cubicBezTo>
                    <a:pt x="494" y="0"/>
                    <a:pt x="326" y="15"/>
                    <a:pt x="143" y="50"/>
                  </a:cubicBezTo>
                  <a:cubicBezTo>
                    <a:pt x="60" y="62"/>
                    <a:pt x="0" y="122"/>
                    <a:pt x="0" y="217"/>
                  </a:cubicBezTo>
                  <a:lnTo>
                    <a:pt x="0" y="396"/>
                  </a:lnTo>
                  <a:cubicBezTo>
                    <a:pt x="0" y="479"/>
                    <a:pt x="84" y="550"/>
                    <a:pt x="167" y="550"/>
                  </a:cubicBezTo>
                  <a:cubicBezTo>
                    <a:pt x="262" y="550"/>
                    <a:pt x="334" y="479"/>
                    <a:pt x="334" y="396"/>
                  </a:cubicBezTo>
                  <a:lnTo>
                    <a:pt x="334" y="360"/>
                  </a:lnTo>
                  <a:cubicBezTo>
                    <a:pt x="445" y="344"/>
                    <a:pt x="549" y="338"/>
                    <a:pt x="645" y="338"/>
                  </a:cubicBezTo>
                  <a:cubicBezTo>
                    <a:pt x="845" y="338"/>
                    <a:pt x="1007" y="367"/>
                    <a:pt x="1120" y="407"/>
                  </a:cubicBezTo>
                  <a:cubicBezTo>
                    <a:pt x="1334" y="467"/>
                    <a:pt x="1453" y="538"/>
                    <a:pt x="1453" y="538"/>
                  </a:cubicBezTo>
                  <a:cubicBezTo>
                    <a:pt x="1477" y="550"/>
                    <a:pt x="1512" y="574"/>
                    <a:pt x="1536" y="574"/>
                  </a:cubicBezTo>
                  <a:cubicBezTo>
                    <a:pt x="1584" y="574"/>
                    <a:pt x="1643" y="538"/>
                    <a:pt x="1667" y="491"/>
                  </a:cubicBezTo>
                  <a:cubicBezTo>
                    <a:pt x="1727" y="396"/>
                    <a:pt x="1715" y="288"/>
                    <a:pt x="1643" y="241"/>
                  </a:cubicBezTo>
                  <a:cubicBezTo>
                    <a:pt x="1615" y="231"/>
                    <a:pt x="1258" y="0"/>
                    <a:pt x="6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0"/>
            <p:cNvSpPr/>
            <p:nvPr/>
          </p:nvSpPr>
          <p:spPr>
            <a:xfrm>
              <a:off x="3302655" y="2134991"/>
              <a:ext cx="141760" cy="192143"/>
            </a:xfrm>
            <a:custGeom>
              <a:avLst/>
              <a:gdLst/>
              <a:ahLst/>
              <a:cxnLst/>
              <a:rect l="l" t="t" r="r" b="b"/>
              <a:pathLst>
                <a:path w="4454" h="6037" extrusionOk="0">
                  <a:moveTo>
                    <a:pt x="3453" y="334"/>
                  </a:moveTo>
                  <a:lnTo>
                    <a:pt x="3453" y="1132"/>
                  </a:lnTo>
                  <a:cubicBezTo>
                    <a:pt x="3453" y="1263"/>
                    <a:pt x="3429" y="1405"/>
                    <a:pt x="3370" y="1525"/>
                  </a:cubicBezTo>
                  <a:lnTo>
                    <a:pt x="3310" y="1644"/>
                  </a:lnTo>
                  <a:cubicBezTo>
                    <a:pt x="3298" y="1667"/>
                    <a:pt x="3298" y="1691"/>
                    <a:pt x="3298" y="1715"/>
                  </a:cubicBezTo>
                  <a:lnTo>
                    <a:pt x="3298" y="2060"/>
                  </a:lnTo>
                  <a:cubicBezTo>
                    <a:pt x="3274" y="2346"/>
                    <a:pt x="3155" y="2608"/>
                    <a:pt x="2953" y="2799"/>
                  </a:cubicBezTo>
                  <a:cubicBezTo>
                    <a:pt x="2739" y="3001"/>
                    <a:pt x="2477" y="3096"/>
                    <a:pt x="2191" y="3096"/>
                  </a:cubicBezTo>
                  <a:cubicBezTo>
                    <a:pt x="1643" y="3084"/>
                    <a:pt x="1179" y="2596"/>
                    <a:pt x="1179" y="2013"/>
                  </a:cubicBezTo>
                  <a:lnTo>
                    <a:pt x="1179" y="1715"/>
                  </a:lnTo>
                  <a:cubicBezTo>
                    <a:pt x="1179" y="1691"/>
                    <a:pt x="1179" y="1667"/>
                    <a:pt x="1167" y="1644"/>
                  </a:cubicBezTo>
                  <a:lnTo>
                    <a:pt x="1107" y="1525"/>
                  </a:lnTo>
                  <a:cubicBezTo>
                    <a:pt x="1048" y="1405"/>
                    <a:pt x="1012" y="1275"/>
                    <a:pt x="1012" y="1132"/>
                  </a:cubicBezTo>
                  <a:cubicBezTo>
                    <a:pt x="1012" y="691"/>
                    <a:pt x="1369" y="334"/>
                    <a:pt x="1822" y="334"/>
                  </a:cubicBezTo>
                  <a:close/>
                  <a:moveTo>
                    <a:pt x="2762" y="3310"/>
                  </a:moveTo>
                  <a:lnTo>
                    <a:pt x="2762" y="3537"/>
                  </a:lnTo>
                  <a:cubicBezTo>
                    <a:pt x="2762" y="3572"/>
                    <a:pt x="2774" y="3620"/>
                    <a:pt x="2774" y="3680"/>
                  </a:cubicBezTo>
                  <a:lnTo>
                    <a:pt x="2239" y="4096"/>
                  </a:lnTo>
                  <a:lnTo>
                    <a:pt x="1691" y="3680"/>
                  </a:lnTo>
                  <a:cubicBezTo>
                    <a:pt x="1703" y="3632"/>
                    <a:pt x="1703" y="3584"/>
                    <a:pt x="1703" y="3537"/>
                  </a:cubicBezTo>
                  <a:lnTo>
                    <a:pt x="1703" y="3310"/>
                  </a:lnTo>
                  <a:cubicBezTo>
                    <a:pt x="1846" y="3370"/>
                    <a:pt x="2012" y="3406"/>
                    <a:pt x="2191" y="3406"/>
                  </a:cubicBezTo>
                  <a:lnTo>
                    <a:pt x="2239" y="3406"/>
                  </a:lnTo>
                  <a:cubicBezTo>
                    <a:pt x="2417" y="3406"/>
                    <a:pt x="2596" y="3382"/>
                    <a:pt x="2762" y="3310"/>
                  </a:cubicBezTo>
                  <a:close/>
                  <a:moveTo>
                    <a:pt x="1822" y="1"/>
                  </a:moveTo>
                  <a:cubicBezTo>
                    <a:pt x="1191" y="1"/>
                    <a:pt x="703" y="513"/>
                    <a:pt x="703" y="1120"/>
                  </a:cubicBezTo>
                  <a:cubicBezTo>
                    <a:pt x="703" y="1298"/>
                    <a:pt x="750" y="1489"/>
                    <a:pt x="822" y="1656"/>
                  </a:cubicBezTo>
                  <a:lnTo>
                    <a:pt x="869" y="1751"/>
                  </a:lnTo>
                  <a:lnTo>
                    <a:pt x="869" y="2001"/>
                  </a:lnTo>
                  <a:cubicBezTo>
                    <a:pt x="869" y="2441"/>
                    <a:pt x="1072" y="2846"/>
                    <a:pt x="1381" y="3096"/>
                  </a:cubicBezTo>
                  <a:lnTo>
                    <a:pt x="1381" y="3537"/>
                  </a:lnTo>
                  <a:cubicBezTo>
                    <a:pt x="1381" y="3608"/>
                    <a:pt x="1346" y="3680"/>
                    <a:pt x="1274" y="3703"/>
                  </a:cubicBezTo>
                  <a:lnTo>
                    <a:pt x="453" y="4025"/>
                  </a:lnTo>
                  <a:cubicBezTo>
                    <a:pt x="179" y="4132"/>
                    <a:pt x="0" y="4382"/>
                    <a:pt x="0" y="4668"/>
                  </a:cubicBezTo>
                  <a:lnTo>
                    <a:pt x="0" y="5858"/>
                  </a:lnTo>
                  <a:cubicBezTo>
                    <a:pt x="0" y="5942"/>
                    <a:pt x="83" y="6013"/>
                    <a:pt x="167" y="6013"/>
                  </a:cubicBezTo>
                  <a:cubicBezTo>
                    <a:pt x="262" y="6013"/>
                    <a:pt x="334" y="5942"/>
                    <a:pt x="334" y="5858"/>
                  </a:cubicBezTo>
                  <a:lnTo>
                    <a:pt x="334" y="4668"/>
                  </a:lnTo>
                  <a:cubicBezTo>
                    <a:pt x="334" y="4513"/>
                    <a:pt x="417" y="4382"/>
                    <a:pt x="560" y="4334"/>
                  </a:cubicBezTo>
                  <a:lnTo>
                    <a:pt x="1369" y="4025"/>
                  </a:lnTo>
                  <a:cubicBezTo>
                    <a:pt x="1417" y="4001"/>
                    <a:pt x="1465" y="3977"/>
                    <a:pt x="1488" y="3965"/>
                  </a:cubicBezTo>
                  <a:lnTo>
                    <a:pt x="2060" y="4394"/>
                  </a:lnTo>
                  <a:lnTo>
                    <a:pt x="2060" y="5870"/>
                  </a:lnTo>
                  <a:cubicBezTo>
                    <a:pt x="2060" y="5954"/>
                    <a:pt x="2131" y="6037"/>
                    <a:pt x="2215" y="6037"/>
                  </a:cubicBezTo>
                  <a:cubicBezTo>
                    <a:pt x="2310" y="6037"/>
                    <a:pt x="2381" y="5954"/>
                    <a:pt x="2381" y="5870"/>
                  </a:cubicBezTo>
                  <a:lnTo>
                    <a:pt x="2381" y="4394"/>
                  </a:lnTo>
                  <a:lnTo>
                    <a:pt x="2953" y="3965"/>
                  </a:lnTo>
                  <a:cubicBezTo>
                    <a:pt x="2977" y="3989"/>
                    <a:pt x="3024" y="4013"/>
                    <a:pt x="3072" y="4025"/>
                  </a:cubicBezTo>
                  <a:lnTo>
                    <a:pt x="3882" y="4334"/>
                  </a:lnTo>
                  <a:cubicBezTo>
                    <a:pt x="4024" y="4382"/>
                    <a:pt x="4108" y="4513"/>
                    <a:pt x="4108" y="4668"/>
                  </a:cubicBezTo>
                  <a:lnTo>
                    <a:pt x="4108" y="5858"/>
                  </a:lnTo>
                  <a:cubicBezTo>
                    <a:pt x="4108" y="5942"/>
                    <a:pt x="4179" y="6013"/>
                    <a:pt x="4274" y="6013"/>
                  </a:cubicBezTo>
                  <a:cubicBezTo>
                    <a:pt x="4358" y="6013"/>
                    <a:pt x="4441" y="5942"/>
                    <a:pt x="4441" y="5858"/>
                  </a:cubicBezTo>
                  <a:lnTo>
                    <a:pt x="4441" y="4668"/>
                  </a:lnTo>
                  <a:cubicBezTo>
                    <a:pt x="4453" y="4382"/>
                    <a:pt x="4274" y="4108"/>
                    <a:pt x="4024" y="4025"/>
                  </a:cubicBezTo>
                  <a:lnTo>
                    <a:pt x="3203" y="3703"/>
                  </a:lnTo>
                  <a:cubicBezTo>
                    <a:pt x="3131" y="3680"/>
                    <a:pt x="3084" y="3620"/>
                    <a:pt x="3084" y="3537"/>
                  </a:cubicBezTo>
                  <a:lnTo>
                    <a:pt x="3084" y="3108"/>
                  </a:lnTo>
                  <a:cubicBezTo>
                    <a:pt x="3120" y="3084"/>
                    <a:pt x="3155" y="3060"/>
                    <a:pt x="3191" y="3025"/>
                  </a:cubicBezTo>
                  <a:cubicBezTo>
                    <a:pt x="3453" y="2775"/>
                    <a:pt x="3608" y="2418"/>
                    <a:pt x="3608" y="2037"/>
                  </a:cubicBezTo>
                  <a:lnTo>
                    <a:pt x="3608" y="1727"/>
                  </a:lnTo>
                  <a:lnTo>
                    <a:pt x="3655" y="1644"/>
                  </a:lnTo>
                  <a:cubicBezTo>
                    <a:pt x="3739" y="1477"/>
                    <a:pt x="3774" y="1298"/>
                    <a:pt x="3774" y="1108"/>
                  </a:cubicBezTo>
                  <a:lnTo>
                    <a:pt x="3774" y="167"/>
                  </a:lnTo>
                  <a:cubicBezTo>
                    <a:pt x="3774" y="84"/>
                    <a:pt x="3691" y="1"/>
                    <a:pt x="36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0"/>
            <p:cNvSpPr/>
            <p:nvPr/>
          </p:nvSpPr>
          <p:spPr>
            <a:xfrm>
              <a:off x="3330313" y="2288463"/>
              <a:ext cx="10248" cy="37938"/>
            </a:xfrm>
            <a:custGeom>
              <a:avLst/>
              <a:gdLst/>
              <a:ahLst/>
              <a:cxnLst/>
              <a:rect l="l" t="t" r="r" b="b"/>
              <a:pathLst>
                <a:path w="322" h="1192" extrusionOk="0">
                  <a:moveTo>
                    <a:pt x="167" y="1"/>
                  </a:moveTo>
                  <a:cubicBezTo>
                    <a:pt x="72" y="1"/>
                    <a:pt x="0" y="84"/>
                    <a:pt x="0" y="167"/>
                  </a:cubicBezTo>
                  <a:lnTo>
                    <a:pt x="0" y="1036"/>
                  </a:lnTo>
                  <a:cubicBezTo>
                    <a:pt x="0" y="1120"/>
                    <a:pt x="72" y="1191"/>
                    <a:pt x="167" y="1191"/>
                  </a:cubicBezTo>
                  <a:cubicBezTo>
                    <a:pt x="250" y="1191"/>
                    <a:pt x="322" y="1120"/>
                    <a:pt x="322" y="1036"/>
                  </a:cubicBezTo>
                  <a:lnTo>
                    <a:pt x="322" y="167"/>
                  </a:lnTo>
                  <a:cubicBezTo>
                    <a:pt x="310" y="84"/>
                    <a:pt x="250"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0"/>
            <p:cNvSpPr/>
            <p:nvPr/>
          </p:nvSpPr>
          <p:spPr>
            <a:xfrm>
              <a:off x="3406859" y="2288463"/>
              <a:ext cx="10630" cy="37938"/>
            </a:xfrm>
            <a:custGeom>
              <a:avLst/>
              <a:gdLst/>
              <a:ahLst/>
              <a:cxnLst/>
              <a:rect l="l" t="t" r="r" b="b"/>
              <a:pathLst>
                <a:path w="334" h="1192" extrusionOk="0">
                  <a:moveTo>
                    <a:pt x="167" y="1"/>
                  </a:moveTo>
                  <a:cubicBezTo>
                    <a:pt x="84" y="1"/>
                    <a:pt x="0" y="84"/>
                    <a:pt x="0" y="167"/>
                  </a:cubicBezTo>
                  <a:lnTo>
                    <a:pt x="0" y="1036"/>
                  </a:lnTo>
                  <a:cubicBezTo>
                    <a:pt x="0" y="1120"/>
                    <a:pt x="84" y="1191"/>
                    <a:pt x="167" y="1191"/>
                  </a:cubicBezTo>
                  <a:cubicBezTo>
                    <a:pt x="262" y="1191"/>
                    <a:pt x="334" y="1120"/>
                    <a:pt x="334" y="1036"/>
                  </a:cubicBezTo>
                  <a:lnTo>
                    <a:pt x="334" y="167"/>
                  </a:lnTo>
                  <a:cubicBezTo>
                    <a:pt x="322" y="84"/>
                    <a:pt x="26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0"/>
            <p:cNvSpPr/>
            <p:nvPr/>
          </p:nvSpPr>
          <p:spPr>
            <a:xfrm>
              <a:off x="3149183" y="1976585"/>
              <a:ext cx="219419" cy="183072"/>
            </a:xfrm>
            <a:custGeom>
              <a:avLst/>
              <a:gdLst/>
              <a:ahLst/>
              <a:cxnLst/>
              <a:rect l="l" t="t" r="r" b="b"/>
              <a:pathLst>
                <a:path w="6894" h="5752" extrusionOk="0">
                  <a:moveTo>
                    <a:pt x="2369" y="4108"/>
                  </a:moveTo>
                  <a:lnTo>
                    <a:pt x="2286" y="4466"/>
                  </a:lnTo>
                  <a:lnTo>
                    <a:pt x="2060" y="4466"/>
                  </a:lnTo>
                  <a:cubicBezTo>
                    <a:pt x="1869" y="4466"/>
                    <a:pt x="1703" y="4299"/>
                    <a:pt x="1703" y="4108"/>
                  </a:cubicBezTo>
                  <a:close/>
                  <a:moveTo>
                    <a:pt x="5513" y="310"/>
                  </a:moveTo>
                  <a:cubicBezTo>
                    <a:pt x="5703" y="310"/>
                    <a:pt x="5870" y="477"/>
                    <a:pt x="5870" y="667"/>
                  </a:cubicBezTo>
                  <a:lnTo>
                    <a:pt x="5870" y="3418"/>
                  </a:lnTo>
                  <a:cubicBezTo>
                    <a:pt x="5870" y="3608"/>
                    <a:pt x="5703" y="3775"/>
                    <a:pt x="5513" y="3775"/>
                  </a:cubicBezTo>
                  <a:lnTo>
                    <a:pt x="4132" y="3775"/>
                  </a:lnTo>
                  <a:cubicBezTo>
                    <a:pt x="4096" y="3775"/>
                    <a:pt x="4048" y="3787"/>
                    <a:pt x="4036" y="3811"/>
                  </a:cubicBezTo>
                  <a:lnTo>
                    <a:pt x="2500" y="4918"/>
                  </a:lnTo>
                  <a:lnTo>
                    <a:pt x="2739" y="3966"/>
                  </a:lnTo>
                  <a:cubicBezTo>
                    <a:pt x="2762" y="3930"/>
                    <a:pt x="2739" y="3870"/>
                    <a:pt x="2715" y="3835"/>
                  </a:cubicBezTo>
                  <a:cubicBezTo>
                    <a:pt x="2679" y="3787"/>
                    <a:pt x="2643" y="3775"/>
                    <a:pt x="2584" y="3775"/>
                  </a:cubicBezTo>
                  <a:lnTo>
                    <a:pt x="691" y="3775"/>
                  </a:lnTo>
                  <a:cubicBezTo>
                    <a:pt x="500" y="3775"/>
                    <a:pt x="333" y="3608"/>
                    <a:pt x="333" y="3418"/>
                  </a:cubicBezTo>
                  <a:lnTo>
                    <a:pt x="333" y="667"/>
                  </a:lnTo>
                  <a:cubicBezTo>
                    <a:pt x="333" y="477"/>
                    <a:pt x="500" y="310"/>
                    <a:pt x="691" y="310"/>
                  </a:cubicBezTo>
                  <a:close/>
                  <a:moveTo>
                    <a:pt x="6215" y="989"/>
                  </a:moveTo>
                  <a:cubicBezTo>
                    <a:pt x="6406" y="989"/>
                    <a:pt x="6572" y="1156"/>
                    <a:pt x="6572" y="1346"/>
                  </a:cubicBezTo>
                  <a:lnTo>
                    <a:pt x="6572" y="4108"/>
                  </a:lnTo>
                  <a:lnTo>
                    <a:pt x="6549" y="4108"/>
                  </a:lnTo>
                  <a:cubicBezTo>
                    <a:pt x="6549" y="4299"/>
                    <a:pt x="6394" y="4466"/>
                    <a:pt x="6191" y="4466"/>
                  </a:cubicBezTo>
                  <a:lnTo>
                    <a:pt x="4810" y="4466"/>
                  </a:lnTo>
                  <a:cubicBezTo>
                    <a:pt x="4763" y="4466"/>
                    <a:pt x="4727" y="4477"/>
                    <a:pt x="4691" y="4513"/>
                  </a:cubicBezTo>
                  <a:cubicBezTo>
                    <a:pt x="4667" y="4549"/>
                    <a:pt x="4644" y="4608"/>
                    <a:pt x="4667" y="4656"/>
                  </a:cubicBezTo>
                  <a:lnTo>
                    <a:pt x="4763" y="5323"/>
                  </a:lnTo>
                  <a:lnTo>
                    <a:pt x="3596" y="4537"/>
                  </a:lnTo>
                  <a:lnTo>
                    <a:pt x="4191" y="4096"/>
                  </a:lnTo>
                  <a:lnTo>
                    <a:pt x="5513" y="4096"/>
                  </a:lnTo>
                  <a:cubicBezTo>
                    <a:pt x="5882" y="4096"/>
                    <a:pt x="6191" y="3799"/>
                    <a:pt x="6191" y="3418"/>
                  </a:cubicBezTo>
                  <a:lnTo>
                    <a:pt x="6191" y="989"/>
                  </a:lnTo>
                  <a:close/>
                  <a:moveTo>
                    <a:pt x="691" y="1"/>
                  </a:moveTo>
                  <a:cubicBezTo>
                    <a:pt x="322" y="1"/>
                    <a:pt x="0" y="298"/>
                    <a:pt x="0" y="679"/>
                  </a:cubicBezTo>
                  <a:lnTo>
                    <a:pt x="0" y="3430"/>
                  </a:lnTo>
                  <a:cubicBezTo>
                    <a:pt x="0" y="3811"/>
                    <a:pt x="298" y="4120"/>
                    <a:pt x="691" y="4120"/>
                  </a:cubicBezTo>
                  <a:lnTo>
                    <a:pt x="1393" y="4120"/>
                  </a:lnTo>
                  <a:lnTo>
                    <a:pt x="1393" y="4132"/>
                  </a:lnTo>
                  <a:cubicBezTo>
                    <a:pt x="1393" y="4501"/>
                    <a:pt x="1691" y="4823"/>
                    <a:pt x="2072" y="4823"/>
                  </a:cubicBezTo>
                  <a:lnTo>
                    <a:pt x="2203" y="4823"/>
                  </a:lnTo>
                  <a:lnTo>
                    <a:pt x="2143" y="5073"/>
                  </a:lnTo>
                  <a:cubicBezTo>
                    <a:pt x="2119" y="5180"/>
                    <a:pt x="2167" y="5275"/>
                    <a:pt x="2250" y="5335"/>
                  </a:cubicBezTo>
                  <a:cubicBezTo>
                    <a:pt x="2298" y="5370"/>
                    <a:pt x="2346" y="5382"/>
                    <a:pt x="2381" y="5382"/>
                  </a:cubicBezTo>
                  <a:cubicBezTo>
                    <a:pt x="2429" y="5382"/>
                    <a:pt x="2489" y="5370"/>
                    <a:pt x="2536" y="5335"/>
                  </a:cubicBezTo>
                  <a:lnTo>
                    <a:pt x="3251" y="4823"/>
                  </a:lnTo>
                  <a:lnTo>
                    <a:pt x="3417" y="4823"/>
                  </a:lnTo>
                  <a:lnTo>
                    <a:pt x="4751" y="5716"/>
                  </a:lnTo>
                  <a:cubicBezTo>
                    <a:pt x="4798" y="5740"/>
                    <a:pt x="4846" y="5751"/>
                    <a:pt x="4882" y="5751"/>
                  </a:cubicBezTo>
                  <a:cubicBezTo>
                    <a:pt x="4929" y="5751"/>
                    <a:pt x="4977" y="5740"/>
                    <a:pt x="5025" y="5716"/>
                  </a:cubicBezTo>
                  <a:cubicBezTo>
                    <a:pt x="5108" y="5656"/>
                    <a:pt x="5144" y="5561"/>
                    <a:pt x="5120" y="5454"/>
                  </a:cubicBezTo>
                  <a:lnTo>
                    <a:pt x="5025" y="4799"/>
                  </a:lnTo>
                  <a:lnTo>
                    <a:pt x="6215" y="4799"/>
                  </a:lnTo>
                  <a:cubicBezTo>
                    <a:pt x="6584" y="4799"/>
                    <a:pt x="6894" y="4501"/>
                    <a:pt x="6894" y="4120"/>
                  </a:cubicBezTo>
                  <a:lnTo>
                    <a:pt x="6894" y="1370"/>
                  </a:lnTo>
                  <a:cubicBezTo>
                    <a:pt x="6870" y="977"/>
                    <a:pt x="6572" y="679"/>
                    <a:pt x="6191" y="679"/>
                  </a:cubicBezTo>
                  <a:cubicBezTo>
                    <a:pt x="6179" y="298"/>
                    <a:pt x="5882" y="1"/>
                    <a:pt x="5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0"/>
            <p:cNvSpPr/>
            <p:nvPr/>
          </p:nvSpPr>
          <p:spPr>
            <a:xfrm>
              <a:off x="3187822" y="2009177"/>
              <a:ext cx="26926" cy="10280"/>
            </a:xfrm>
            <a:custGeom>
              <a:avLst/>
              <a:gdLst/>
              <a:ahLst/>
              <a:cxnLst/>
              <a:rect l="l" t="t" r="r" b="b"/>
              <a:pathLst>
                <a:path w="846" h="323" extrusionOk="0">
                  <a:moveTo>
                    <a:pt x="155" y="1"/>
                  </a:moveTo>
                  <a:cubicBezTo>
                    <a:pt x="72" y="1"/>
                    <a:pt x="1" y="72"/>
                    <a:pt x="1" y="167"/>
                  </a:cubicBezTo>
                  <a:cubicBezTo>
                    <a:pt x="1" y="251"/>
                    <a:pt x="72" y="322"/>
                    <a:pt x="155" y="322"/>
                  </a:cubicBezTo>
                  <a:lnTo>
                    <a:pt x="679" y="322"/>
                  </a:lnTo>
                  <a:cubicBezTo>
                    <a:pt x="774" y="322"/>
                    <a:pt x="846" y="251"/>
                    <a:pt x="846" y="167"/>
                  </a:cubicBezTo>
                  <a:cubicBezTo>
                    <a:pt x="846" y="72"/>
                    <a:pt x="774" y="1"/>
                    <a:pt x="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0"/>
            <p:cNvSpPr/>
            <p:nvPr/>
          </p:nvSpPr>
          <p:spPr>
            <a:xfrm>
              <a:off x="3226110" y="2009177"/>
              <a:ext cx="81478" cy="10280"/>
            </a:xfrm>
            <a:custGeom>
              <a:avLst/>
              <a:gdLst/>
              <a:ahLst/>
              <a:cxnLst/>
              <a:rect l="l" t="t" r="r" b="b"/>
              <a:pathLst>
                <a:path w="2560" h="323" extrusionOk="0">
                  <a:moveTo>
                    <a:pt x="167" y="1"/>
                  </a:moveTo>
                  <a:cubicBezTo>
                    <a:pt x="72" y="1"/>
                    <a:pt x="0" y="72"/>
                    <a:pt x="0" y="167"/>
                  </a:cubicBezTo>
                  <a:cubicBezTo>
                    <a:pt x="0" y="251"/>
                    <a:pt x="72" y="322"/>
                    <a:pt x="167" y="322"/>
                  </a:cubicBezTo>
                  <a:lnTo>
                    <a:pt x="2393" y="322"/>
                  </a:lnTo>
                  <a:cubicBezTo>
                    <a:pt x="2488" y="322"/>
                    <a:pt x="2560" y="251"/>
                    <a:pt x="2560" y="167"/>
                  </a:cubicBezTo>
                  <a:cubicBezTo>
                    <a:pt x="2560" y="72"/>
                    <a:pt x="2488" y="1"/>
                    <a:pt x="2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0"/>
            <p:cNvSpPr/>
            <p:nvPr/>
          </p:nvSpPr>
          <p:spPr>
            <a:xfrm>
              <a:off x="3187822" y="2036453"/>
              <a:ext cx="119767" cy="10662"/>
            </a:xfrm>
            <a:custGeom>
              <a:avLst/>
              <a:gdLst/>
              <a:ahLst/>
              <a:cxnLst/>
              <a:rect l="l" t="t" r="r" b="b"/>
              <a:pathLst>
                <a:path w="3763" h="335" extrusionOk="0">
                  <a:moveTo>
                    <a:pt x="155" y="1"/>
                  </a:moveTo>
                  <a:cubicBezTo>
                    <a:pt x="72" y="1"/>
                    <a:pt x="1" y="84"/>
                    <a:pt x="1" y="168"/>
                  </a:cubicBezTo>
                  <a:cubicBezTo>
                    <a:pt x="1" y="263"/>
                    <a:pt x="72" y="334"/>
                    <a:pt x="155" y="334"/>
                  </a:cubicBezTo>
                  <a:lnTo>
                    <a:pt x="3596" y="334"/>
                  </a:lnTo>
                  <a:cubicBezTo>
                    <a:pt x="3691" y="334"/>
                    <a:pt x="3763" y="263"/>
                    <a:pt x="3763" y="168"/>
                  </a:cubicBezTo>
                  <a:cubicBezTo>
                    <a:pt x="3763" y="84"/>
                    <a:pt x="3691" y="1"/>
                    <a:pt x="35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0"/>
            <p:cNvSpPr/>
            <p:nvPr/>
          </p:nvSpPr>
          <p:spPr>
            <a:xfrm>
              <a:off x="3187822" y="2064143"/>
              <a:ext cx="81510" cy="10248"/>
            </a:xfrm>
            <a:custGeom>
              <a:avLst/>
              <a:gdLst/>
              <a:ahLst/>
              <a:cxnLst/>
              <a:rect l="l" t="t" r="r" b="b"/>
              <a:pathLst>
                <a:path w="2561" h="322" extrusionOk="0">
                  <a:moveTo>
                    <a:pt x="155" y="0"/>
                  </a:moveTo>
                  <a:cubicBezTo>
                    <a:pt x="72" y="0"/>
                    <a:pt x="1" y="72"/>
                    <a:pt x="1" y="167"/>
                  </a:cubicBezTo>
                  <a:cubicBezTo>
                    <a:pt x="1" y="250"/>
                    <a:pt x="72" y="322"/>
                    <a:pt x="155" y="322"/>
                  </a:cubicBezTo>
                  <a:lnTo>
                    <a:pt x="2394" y="322"/>
                  </a:lnTo>
                  <a:cubicBezTo>
                    <a:pt x="2477" y="322"/>
                    <a:pt x="2560" y="250"/>
                    <a:pt x="2560" y="167"/>
                  </a:cubicBezTo>
                  <a:cubicBezTo>
                    <a:pt x="2560" y="72"/>
                    <a:pt x="2477" y="0"/>
                    <a:pt x="2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0"/>
            <p:cNvSpPr/>
            <p:nvPr/>
          </p:nvSpPr>
          <p:spPr>
            <a:xfrm>
              <a:off x="3280663" y="2064143"/>
              <a:ext cx="26926" cy="10248"/>
            </a:xfrm>
            <a:custGeom>
              <a:avLst/>
              <a:gdLst/>
              <a:ahLst/>
              <a:cxnLst/>
              <a:rect l="l" t="t" r="r" b="b"/>
              <a:pathLst>
                <a:path w="846" h="322" extrusionOk="0">
                  <a:moveTo>
                    <a:pt x="155" y="0"/>
                  </a:moveTo>
                  <a:cubicBezTo>
                    <a:pt x="72" y="0"/>
                    <a:pt x="1" y="72"/>
                    <a:pt x="1" y="167"/>
                  </a:cubicBezTo>
                  <a:cubicBezTo>
                    <a:pt x="1" y="250"/>
                    <a:pt x="72" y="322"/>
                    <a:pt x="155" y="322"/>
                  </a:cubicBezTo>
                  <a:lnTo>
                    <a:pt x="679" y="322"/>
                  </a:lnTo>
                  <a:cubicBezTo>
                    <a:pt x="774" y="322"/>
                    <a:pt x="846" y="250"/>
                    <a:pt x="846" y="167"/>
                  </a:cubicBezTo>
                  <a:cubicBezTo>
                    <a:pt x="846" y="72"/>
                    <a:pt x="774" y="0"/>
                    <a:pt x="6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70"/>
          <p:cNvGrpSpPr/>
          <p:nvPr/>
        </p:nvGrpSpPr>
        <p:grpSpPr>
          <a:xfrm>
            <a:off x="5712251" y="3476289"/>
            <a:ext cx="343983" cy="390706"/>
            <a:chOff x="5357662" y="4297637"/>
            <a:chExt cx="287275" cy="326296"/>
          </a:xfrm>
        </p:grpSpPr>
        <p:sp>
          <p:nvSpPr>
            <p:cNvPr id="572" name="Google Shape;572;p70"/>
            <p:cNvSpPr/>
            <p:nvPr/>
          </p:nvSpPr>
          <p:spPr>
            <a:xfrm>
              <a:off x="5357662" y="4385545"/>
              <a:ext cx="287275" cy="238388"/>
            </a:xfrm>
            <a:custGeom>
              <a:avLst/>
              <a:gdLst/>
              <a:ahLst/>
              <a:cxnLst/>
              <a:rect l="l" t="t" r="r" b="b"/>
              <a:pathLst>
                <a:path w="9026" h="7490" extrusionOk="0">
                  <a:moveTo>
                    <a:pt x="2906" y="5573"/>
                  </a:moveTo>
                  <a:lnTo>
                    <a:pt x="2906" y="7144"/>
                  </a:lnTo>
                  <a:lnTo>
                    <a:pt x="322" y="7144"/>
                  </a:lnTo>
                  <a:lnTo>
                    <a:pt x="322" y="5573"/>
                  </a:lnTo>
                  <a:close/>
                  <a:moveTo>
                    <a:pt x="5799" y="3037"/>
                  </a:moveTo>
                  <a:lnTo>
                    <a:pt x="5799" y="7144"/>
                  </a:lnTo>
                  <a:lnTo>
                    <a:pt x="3227" y="7144"/>
                  </a:lnTo>
                  <a:lnTo>
                    <a:pt x="3227" y="5406"/>
                  </a:lnTo>
                  <a:lnTo>
                    <a:pt x="3227" y="3037"/>
                  </a:lnTo>
                  <a:close/>
                  <a:moveTo>
                    <a:pt x="5966" y="1"/>
                  </a:moveTo>
                  <a:cubicBezTo>
                    <a:pt x="5882" y="1"/>
                    <a:pt x="5799" y="72"/>
                    <a:pt x="5799" y="167"/>
                  </a:cubicBezTo>
                  <a:lnTo>
                    <a:pt x="5799" y="2727"/>
                  </a:lnTo>
                  <a:lnTo>
                    <a:pt x="3061" y="2727"/>
                  </a:lnTo>
                  <a:cubicBezTo>
                    <a:pt x="2977" y="2727"/>
                    <a:pt x="2906" y="2799"/>
                    <a:pt x="2906" y="2894"/>
                  </a:cubicBezTo>
                  <a:lnTo>
                    <a:pt x="2906" y="5251"/>
                  </a:lnTo>
                  <a:lnTo>
                    <a:pt x="156" y="5251"/>
                  </a:lnTo>
                  <a:cubicBezTo>
                    <a:pt x="72" y="5251"/>
                    <a:pt x="1" y="5335"/>
                    <a:pt x="1" y="5418"/>
                  </a:cubicBezTo>
                  <a:lnTo>
                    <a:pt x="1" y="7323"/>
                  </a:lnTo>
                  <a:cubicBezTo>
                    <a:pt x="1" y="7418"/>
                    <a:pt x="72" y="7490"/>
                    <a:pt x="156" y="7490"/>
                  </a:cubicBezTo>
                  <a:lnTo>
                    <a:pt x="8871" y="7490"/>
                  </a:lnTo>
                  <a:cubicBezTo>
                    <a:pt x="8954" y="7490"/>
                    <a:pt x="9026" y="7418"/>
                    <a:pt x="9026" y="7323"/>
                  </a:cubicBezTo>
                  <a:lnTo>
                    <a:pt x="9026" y="1417"/>
                  </a:lnTo>
                  <a:cubicBezTo>
                    <a:pt x="9026" y="1322"/>
                    <a:pt x="8954" y="1251"/>
                    <a:pt x="8871" y="1251"/>
                  </a:cubicBezTo>
                  <a:cubicBezTo>
                    <a:pt x="8776" y="1251"/>
                    <a:pt x="8704" y="1322"/>
                    <a:pt x="8704" y="1417"/>
                  </a:cubicBezTo>
                  <a:lnTo>
                    <a:pt x="8704" y="7144"/>
                  </a:lnTo>
                  <a:lnTo>
                    <a:pt x="6132" y="7144"/>
                  </a:lnTo>
                  <a:lnTo>
                    <a:pt x="6132" y="2870"/>
                  </a:lnTo>
                  <a:lnTo>
                    <a:pt x="6132" y="310"/>
                  </a:lnTo>
                  <a:lnTo>
                    <a:pt x="8704" y="310"/>
                  </a:lnTo>
                  <a:lnTo>
                    <a:pt x="8704" y="763"/>
                  </a:lnTo>
                  <a:cubicBezTo>
                    <a:pt x="8704" y="846"/>
                    <a:pt x="8776" y="929"/>
                    <a:pt x="8871" y="929"/>
                  </a:cubicBezTo>
                  <a:cubicBezTo>
                    <a:pt x="8954" y="929"/>
                    <a:pt x="9026" y="846"/>
                    <a:pt x="9026" y="763"/>
                  </a:cubicBezTo>
                  <a:lnTo>
                    <a:pt x="9026" y="167"/>
                  </a:lnTo>
                  <a:cubicBezTo>
                    <a:pt x="9026" y="72"/>
                    <a:pt x="8954" y="1"/>
                    <a:pt x="8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0"/>
            <p:cNvSpPr/>
            <p:nvPr/>
          </p:nvSpPr>
          <p:spPr>
            <a:xfrm>
              <a:off x="5377363" y="4576542"/>
              <a:ext cx="62191" cy="10248"/>
            </a:xfrm>
            <a:custGeom>
              <a:avLst/>
              <a:gdLst/>
              <a:ahLst/>
              <a:cxnLst/>
              <a:rect l="l" t="t" r="r" b="b"/>
              <a:pathLst>
                <a:path w="1954" h="322" extrusionOk="0">
                  <a:moveTo>
                    <a:pt x="168" y="0"/>
                  </a:moveTo>
                  <a:cubicBezTo>
                    <a:pt x="84" y="0"/>
                    <a:pt x="1" y="72"/>
                    <a:pt x="1" y="167"/>
                  </a:cubicBezTo>
                  <a:cubicBezTo>
                    <a:pt x="1" y="250"/>
                    <a:pt x="84" y="322"/>
                    <a:pt x="168" y="322"/>
                  </a:cubicBezTo>
                  <a:lnTo>
                    <a:pt x="1787" y="322"/>
                  </a:lnTo>
                  <a:cubicBezTo>
                    <a:pt x="1882" y="322"/>
                    <a:pt x="1953" y="250"/>
                    <a:pt x="1953" y="167"/>
                  </a:cubicBezTo>
                  <a:cubicBezTo>
                    <a:pt x="1953" y="72"/>
                    <a:pt x="1882" y="0"/>
                    <a:pt x="17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0"/>
            <p:cNvSpPr/>
            <p:nvPr/>
          </p:nvSpPr>
          <p:spPr>
            <a:xfrm>
              <a:off x="5470204" y="4495827"/>
              <a:ext cx="62191" cy="10630"/>
            </a:xfrm>
            <a:custGeom>
              <a:avLst/>
              <a:gdLst/>
              <a:ahLst/>
              <a:cxnLst/>
              <a:rect l="l" t="t" r="r" b="b"/>
              <a:pathLst>
                <a:path w="1954" h="334" extrusionOk="0">
                  <a:moveTo>
                    <a:pt x="168" y="0"/>
                  </a:moveTo>
                  <a:cubicBezTo>
                    <a:pt x="84" y="0"/>
                    <a:pt x="1" y="84"/>
                    <a:pt x="1" y="167"/>
                  </a:cubicBezTo>
                  <a:cubicBezTo>
                    <a:pt x="1" y="262"/>
                    <a:pt x="84" y="334"/>
                    <a:pt x="168" y="334"/>
                  </a:cubicBezTo>
                  <a:lnTo>
                    <a:pt x="1787" y="334"/>
                  </a:lnTo>
                  <a:cubicBezTo>
                    <a:pt x="1882" y="334"/>
                    <a:pt x="1954" y="262"/>
                    <a:pt x="1954" y="167"/>
                  </a:cubicBezTo>
                  <a:cubicBezTo>
                    <a:pt x="1954" y="84"/>
                    <a:pt x="1882" y="0"/>
                    <a:pt x="17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0"/>
            <p:cNvSpPr/>
            <p:nvPr/>
          </p:nvSpPr>
          <p:spPr>
            <a:xfrm>
              <a:off x="5562694" y="4409798"/>
              <a:ext cx="62159" cy="10280"/>
            </a:xfrm>
            <a:custGeom>
              <a:avLst/>
              <a:gdLst/>
              <a:ahLst/>
              <a:cxnLst/>
              <a:rect l="l" t="t" r="r" b="b"/>
              <a:pathLst>
                <a:path w="1953" h="323" extrusionOk="0">
                  <a:moveTo>
                    <a:pt x="167" y="1"/>
                  </a:moveTo>
                  <a:cubicBezTo>
                    <a:pt x="71" y="1"/>
                    <a:pt x="0" y="72"/>
                    <a:pt x="0" y="167"/>
                  </a:cubicBezTo>
                  <a:cubicBezTo>
                    <a:pt x="0" y="251"/>
                    <a:pt x="71" y="322"/>
                    <a:pt x="167" y="322"/>
                  </a:cubicBezTo>
                  <a:lnTo>
                    <a:pt x="1786" y="322"/>
                  </a:lnTo>
                  <a:cubicBezTo>
                    <a:pt x="1881" y="322"/>
                    <a:pt x="1953" y="251"/>
                    <a:pt x="1953" y="167"/>
                  </a:cubicBezTo>
                  <a:cubicBezTo>
                    <a:pt x="1953" y="72"/>
                    <a:pt x="1881"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70"/>
            <p:cNvSpPr/>
            <p:nvPr/>
          </p:nvSpPr>
          <p:spPr>
            <a:xfrm>
              <a:off x="5358043" y="4297637"/>
              <a:ext cx="238388" cy="237624"/>
            </a:xfrm>
            <a:custGeom>
              <a:avLst/>
              <a:gdLst/>
              <a:ahLst/>
              <a:cxnLst/>
              <a:rect l="l" t="t" r="r" b="b"/>
              <a:pathLst>
                <a:path w="7490" h="7466" extrusionOk="0">
                  <a:moveTo>
                    <a:pt x="6061" y="0"/>
                  </a:moveTo>
                  <a:cubicBezTo>
                    <a:pt x="5966" y="0"/>
                    <a:pt x="5894" y="72"/>
                    <a:pt x="5894" y="155"/>
                  </a:cubicBezTo>
                  <a:cubicBezTo>
                    <a:pt x="5894" y="250"/>
                    <a:pt x="5966" y="322"/>
                    <a:pt x="6061" y="322"/>
                  </a:cubicBezTo>
                  <a:lnTo>
                    <a:pt x="6942" y="322"/>
                  </a:lnTo>
                  <a:lnTo>
                    <a:pt x="60" y="7204"/>
                  </a:lnTo>
                  <a:cubicBezTo>
                    <a:pt x="1" y="7263"/>
                    <a:pt x="1" y="7358"/>
                    <a:pt x="60" y="7418"/>
                  </a:cubicBezTo>
                  <a:cubicBezTo>
                    <a:pt x="72" y="7454"/>
                    <a:pt x="120" y="7466"/>
                    <a:pt x="167" y="7466"/>
                  </a:cubicBezTo>
                  <a:cubicBezTo>
                    <a:pt x="215" y="7466"/>
                    <a:pt x="251" y="7454"/>
                    <a:pt x="286" y="7418"/>
                  </a:cubicBezTo>
                  <a:lnTo>
                    <a:pt x="7156" y="548"/>
                  </a:lnTo>
                  <a:lnTo>
                    <a:pt x="7156" y="1429"/>
                  </a:lnTo>
                  <a:cubicBezTo>
                    <a:pt x="7156" y="1512"/>
                    <a:pt x="7240" y="1584"/>
                    <a:pt x="7323" y="1584"/>
                  </a:cubicBezTo>
                  <a:cubicBezTo>
                    <a:pt x="7406" y="1584"/>
                    <a:pt x="7490" y="1512"/>
                    <a:pt x="7490" y="1429"/>
                  </a:cubicBezTo>
                  <a:lnTo>
                    <a:pt x="7490" y="155"/>
                  </a:lnTo>
                  <a:cubicBezTo>
                    <a:pt x="7490" y="72"/>
                    <a:pt x="7406" y="0"/>
                    <a:pt x="7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70"/>
          <p:cNvGrpSpPr/>
          <p:nvPr/>
        </p:nvGrpSpPr>
        <p:grpSpPr>
          <a:xfrm>
            <a:off x="3105097" y="3330920"/>
            <a:ext cx="398443" cy="337466"/>
            <a:chOff x="6671087" y="2009304"/>
            <a:chExt cx="332757" cy="281833"/>
          </a:xfrm>
        </p:grpSpPr>
        <p:sp>
          <p:nvSpPr>
            <p:cNvPr id="578" name="Google Shape;578;p70"/>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70"/>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70"/>
          <p:cNvSpPr txBox="1"/>
          <p:nvPr/>
        </p:nvSpPr>
        <p:spPr>
          <a:xfrm>
            <a:off x="294300" y="966450"/>
            <a:ext cx="8100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Maven Pro"/>
                <a:ea typeface="Maven Pro"/>
                <a:cs typeface="Maven Pro"/>
                <a:sym typeface="Maven Pro"/>
              </a:rPr>
              <a:t>Money should </a:t>
            </a:r>
            <a:r>
              <a:rPr lang="en" sz="1600" b="1" u="sng">
                <a:latin typeface="Maven Pro"/>
                <a:ea typeface="Maven Pro"/>
                <a:cs typeface="Maven Pro"/>
                <a:sym typeface="Maven Pro"/>
              </a:rPr>
              <a:t>NOT</a:t>
            </a:r>
            <a:r>
              <a:rPr lang="en" sz="1600" b="1">
                <a:latin typeface="Maven Pro"/>
                <a:ea typeface="Maven Pro"/>
                <a:cs typeface="Maven Pro"/>
                <a:sym typeface="Maven Pro"/>
              </a:rPr>
              <a:t> BE A DECIDING FACTOR FOR A STUDENT JOINING GL.</a:t>
            </a:r>
            <a:endParaRPr sz="1600" b="1">
              <a:latin typeface="Maven Pro"/>
              <a:ea typeface="Maven Pro"/>
              <a:cs typeface="Maven Pro"/>
              <a:sym typeface="Maven Pro"/>
            </a:endParaRPr>
          </a:p>
          <a:p>
            <a:pPr marL="0" lvl="0" indent="0" algn="ctr" rtl="0">
              <a:spcBef>
                <a:spcPts val="0"/>
              </a:spcBef>
              <a:spcAft>
                <a:spcPts val="0"/>
              </a:spcAft>
              <a:buNone/>
            </a:pPr>
            <a:r>
              <a:rPr lang="en" sz="1600" b="1">
                <a:latin typeface="Maven Pro"/>
                <a:ea typeface="Maven Pro"/>
                <a:cs typeface="Maven Pro"/>
                <a:sym typeface="Maven Pro"/>
              </a:rPr>
              <a:t>WE HAVE THE ABILITY TO HELP!</a:t>
            </a:r>
            <a:endParaRPr sz="1600" b="1">
              <a:latin typeface="Maven Pro"/>
              <a:ea typeface="Maven Pro"/>
              <a:cs typeface="Maven Pro"/>
              <a:sym typeface="Maven Pro"/>
            </a:endParaRPr>
          </a:p>
        </p:txBody>
      </p:sp>
      <p:sp>
        <p:nvSpPr>
          <p:cNvPr id="581" name="Google Shape;581;p70"/>
          <p:cNvSpPr txBox="1"/>
          <p:nvPr/>
        </p:nvSpPr>
        <p:spPr>
          <a:xfrm>
            <a:off x="3771600" y="2153825"/>
            <a:ext cx="18030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i="1">
                <a:latin typeface="Maven Pro"/>
                <a:ea typeface="Maven Pro"/>
                <a:cs typeface="Maven Pro"/>
                <a:sym typeface="Maven Pro"/>
              </a:rPr>
              <a:t>INDIVIDUAL PAYMENT PLAN THAT CONSIST OF:</a:t>
            </a:r>
            <a:endParaRPr sz="1600" i="1">
              <a:latin typeface="Maven Pro"/>
              <a:ea typeface="Maven Pro"/>
              <a:cs typeface="Maven Pro"/>
              <a:sym typeface="Maven Pro"/>
            </a:endParaRPr>
          </a:p>
        </p:txBody>
      </p:sp>
      <p:grpSp>
        <p:nvGrpSpPr>
          <p:cNvPr id="582" name="Google Shape;582;p70"/>
          <p:cNvGrpSpPr/>
          <p:nvPr/>
        </p:nvGrpSpPr>
        <p:grpSpPr>
          <a:xfrm>
            <a:off x="3090302" y="1812651"/>
            <a:ext cx="464104" cy="431093"/>
            <a:chOff x="3988156" y="3380210"/>
            <a:chExt cx="353954" cy="318880"/>
          </a:xfrm>
        </p:grpSpPr>
        <p:sp>
          <p:nvSpPr>
            <p:cNvPr id="583" name="Google Shape;583;p70"/>
            <p:cNvSpPr/>
            <p:nvPr/>
          </p:nvSpPr>
          <p:spPr>
            <a:xfrm>
              <a:off x="4134053" y="3446156"/>
              <a:ext cx="28454" cy="49269"/>
            </a:xfrm>
            <a:custGeom>
              <a:avLst/>
              <a:gdLst/>
              <a:ahLst/>
              <a:cxnLst/>
              <a:rect l="l" t="t" r="r" b="b"/>
              <a:pathLst>
                <a:path w="894" h="1548" extrusionOk="0">
                  <a:moveTo>
                    <a:pt x="417" y="286"/>
                  </a:moveTo>
                  <a:lnTo>
                    <a:pt x="417" y="572"/>
                  </a:lnTo>
                  <a:cubicBezTo>
                    <a:pt x="298" y="524"/>
                    <a:pt x="274" y="500"/>
                    <a:pt x="274" y="417"/>
                  </a:cubicBezTo>
                  <a:cubicBezTo>
                    <a:pt x="274" y="345"/>
                    <a:pt x="346" y="298"/>
                    <a:pt x="417" y="286"/>
                  </a:cubicBezTo>
                  <a:close/>
                  <a:moveTo>
                    <a:pt x="524" y="869"/>
                  </a:moveTo>
                  <a:cubicBezTo>
                    <a:pt x="643" y="917"/>
                    <a:pt x="655" y="976"/>
                    <a:pt x="655" y="1048"/>
                  </a:cubicBezTo>
                  <a:cubicBezTo>
                    <a:pt x="655" y="1119"/>
                    <a:pt x="596" y="1179"/>
                    <a:pt x="524" y="1191"/>
                  </a:cubicBezTo>
                  <a:lnTo>
                    <a:pt x="524" y="869"/>
                  </a:lnTo>
                  <a:close/>
                  <a:moveTo>
                    <a:pt x="477" y="0"/>
                  </a:moveTo>
                  <a:cubicBezTo>
                    <a:pt x="453" y="0"/>
                    <a:pt x="417" y="24"/>
                    <a:pt x="417" y="48"/>
                  </a:cubicBezTo>
                  <a:lnTo>
                    <a:pt x="417" y="107"/>
                  </a:lnTo>
                  <a:cubicBezTo>
                    <a:pt x="191" y="131"/>
                    <a:pt x="60" y="250"/>
                    <a:pt x="60" y="476"/>
                  </a:cubicBezTo>
                  <a:cubicBezTo>
                    <a:pt x="60" y="703"/>
                    <a:pt x="227" y="774"/>
                    <a:pt x="417" y="845"/>
                  </a:cubicBezTo>
                  <a:lnTo>
                    <a:pt x="417" y="1226"/>
                  </a:lnTo>
                  <a:cubicBezTo>
                    <a:pt x="310" y="1203"/>
                    <a:pt x="274" y="1179"/>
                    <a:pt x="179" y="1107"/>
                  </a:cubicBezTo>
                  <a:cubicBezTo>
                    <a:pt x="160" y="1093"/>
                    <a:pt x="143" y="1087"/>
                    <a:pt x="127" y="1087"/>
                  </a:cubicBezTo>
                  <a:cubicBezTo>
                    <a:pt x="101" y="1087"/>
                    <a:pt x="77" y="1102"/>
                    <a:pt x="48" y="1131"/>
                  </a:cubicBezTo>
                  <a:cubicBezTo>
                    <a:pt x="0" y="1191"/>
                    <a:pt x="0" y="1250"/>
                    <a:pt x="48" y="1298"/>
                  </a:cubicBezTo>
                  <a:cubicBezTo>
                    <a:pt x="120" y="1405"/>
                    <a:pt x="274" y="1453"/>
                    <a:pt x="417" y="1453"/>
                  </a:cubicBezTo>
                  <a:lnTo>
                    <a:pt x="417" y="1512"/>
                  </a:lnTo>
                  <a:cubicBezTo>
                    <a:pt x="417" y="1536"/>
                    <a:pt x="453" y="1548"/>
                    <a:pt x="477" y="1548"/>
                  </a:cubicBezTo>
                  <a:cubicBezTo>
                    <a:pt x="512" y="1548"/>
                    <a:pt x="536" y="1536"/>
                    <a:pt x="536" y="1512"/>
                  </a:cubicBezTo>
                  <a:lnTo>
                    <a:pt x="536" y="1453"/>
                  </a:lnTo>
                  <a:cubicBezTo>
                    <a:pt x="727" y="1417"/>
                    <a:pt x="893" y="1298"/>
                    <a:pt x="893" y="1048"/>
                  </a:cubicBezTo>
                  <a:cubicBezTo>
                    <a:pt x="893" y="798"/>
                    <a:pt x="751" y="691"/>
                    <a:pt x="536" y="619"/>
                  </a:cubicBezTo>
                  <a:lnTo>
                    <a:pt x="536" y="286"/>
                  </a:lnTo>
                  <a:cubicBezTo>
                    <a:pt x="584" y="286"/>
                    <a:pt x="631" y="298"/>
                    <a:pt x="667" y="333"/>
                  </a:cubicBezTo>
                  <a:cubicBezTo>
                    <a:pt x="694" y="340"/>
                    <a:pt x="726" y="363"/>
                    <a:pt x="759" y="363"/>
                  </a:cubicBezTo>
                  <a:cubicBezTo>
                    <a:pt x="783" y="363"/>
                    <a:pt x="808" y="350"/>
                    <a:pt x="834" y="310"/>
                  </a:cubicBezTo>
                  <a:cubicBezTo>
                    <a:pt x="870" y="274"/>
                    <a:pt x="882" y="214"/>
                    <a:pt x="822" y="167"/>
                  </a:cubicBezTo>
                  <a:cubicBezTo>
                    <a:pt x="751" y="107"/>
                    <a:pt x="631" y="95"/>
                    <a:pt x="536" y="95"/>
                  </a:cubicBezTo>
                  <a:lnTo>
                    <a:pt x="536" y="48"/>
                  </a:lnTo>
                  <a:cubicBezTo>
                    <a:pt x="536" y="12"/>
                    <a:pt x="501" y="0"/>
                    <a:pt x="4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0"/>
            <p:cNvSpPr/>
            <p:nvPr/>
          </p:nvSpPr>
          <p:spPr>
            <a:xfrm>
              <a:off x="4188988" y="3398001"/>
              <a:ext cx="81510" cy="81510"/>
            </a:xfrm>
            <a:custGeom>
              <a:avLst/>
              <a:gdLst/>
              <a:ahLst/>
              <a:cxnLst/>
              <a:rect l="l" t="t" r="r" b="b"/>
              <a:pathLst>
                <a:path w="2561" h="2561" extrusionOk="0">
                  <a:moveTo>
                    <a:pt x="1287" y="311"/>
                  </a:moveTo>
                  <a:cubicBezTo>
                    <a:pt x="1823" y="311"/>
                    <a:pt x="2251" y="739"/>
                    <a:pt x="2251" y="1275"/>
                  </a:cubicBezTo>
                  <a:cubicBezTo>
                    <a:pt x="2251" y="1811"/>
                    <a:pt x="1823" y="2251"/>
                    <a:pt x="1287" y="2251"/>
                  </a:cubicBezTo>
                  <a:cubicBezTo>
                    <a:pt x="751" y="2251"/>
                    <a:pt x="310" y="1811"/>
                    <a:pt x="310" y="1275"/>
                  </a:cubicBezTo>
                  <a:cubicBezTo>
                    <a:pt x="310" y="739"/>
                    <a:pt x="751" y="311"/>
                    <a:pt x="1287" y="311"/>
                  </a:cubicBezTo>
                  <a:close/>
                  <a:moveTo>
                    <a:pt x="1287" y="1"/>
                  </a:moveTo>
                  <a:cubicBezTo>
                    <a:pt x="572" y="1"/>
                    <a:pt x="1" y="584"/>
                    <a:pt x="1" y="1275"/>
                  </a:cubicBezTo>
                  <a:cubicBezTo>
                    <a:pt x="1" y="1989"/>
                    <a:pt x="584" y="2561"/>
                    <a:pt x="1287" y="2561"/>
                  </a:cubicBezTo>
                  <a:cubicBezTo>
                    <a:pt x="2001" y="2561"/>
                    <a:pt x="2561" y="1977"/>
                    <a:pt x="2561" y="1275"/>
                  </a:cubicBezTo>
                  <a:cubicBezTo>
                    <a:pt x="2561" y="584"/>
                    <a:pt x="2001" y="1"/>
                    <a:pt x="12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70"/>
            <p:cNvSpPr/>
            <p:nvPr/>
          </p:nvSpPr>
          <p:spPr>
            <a:xfrm>
              <a:off x="4090863" y="3380210"/>
              <a:ext cx="195930" cy="146311"/>
            </a:xfrm>
            <a:custGeom>
              <a:avLst/>
              <a:gdLst/>
              <a:ahLst/>
              <a:cxnLst/>
              <a:rect l="l" t="t" r="r" b="b"/>
              <a:pathLst>
                <a:path w="6156" h="4597" extrusionOk="0">
                  <a:moveTo>
                    <a:pt x="1810" y="1834"/>
                  </a:moveTo>
                  <a:cubicBezTo>
                    <a:pt x="2131" y="1834"/>
                    <a:pt x="2429" y="2001"/>
                    <a:pt x="2608" y="2274"/>
                  </a:cubicBezTo>
                  <a:cubicBezTo>
                    <a:pt x="2643" y="2405"/>
                    <a:pt x="2703" y="2536"/>
                    <a:pt x="2762" y="2667"/>
                  </a:cubicBezTo>
                  <a:cubicBezTo>
                    <a:pt x="2762" y="2715"/>
                    <a:pt x="2774" y="2763"/>
                    <a:pt x="2774" y="2810"/>
                  </a:cubicBezTo>
                  <a:cubicBezTo>
                    <a:pt x="2774" y="3346"/>
                    <a:pt x="2346" y="3775"/>
                    <a:pt x="1810" y="3775"/>
                  </a:cubicBezTo>
                  <a:cubicBezTo>
                    <a:pt x="1274" y="3775"/>
                    <a:pt x="834" y="3346"/>
                    <a:pt x="834" y="2810"/>
                  </a:cubicBezTo>
                  <a:cubicBezTo>
                    <a:pt x="834" y="2274"/>
                    <a:pt x="1274" y="1834"/>
                    <a:pt x="1810" y="1834"/>
                  </a:cubicBezTo>
                  <a:close/>
                  <a:moveTo>
                    <a:pt x="1810" y="1322"/>
                  </a:moveTo>
                  <a:cubicBezTo>
                    <a:pt x="2084" y="1322"/>
                    <a:pt x="2346" y="1393"/>
                    <a:pt x="2584" y="1536"/>
                  </a:cubicBezTo>
                  <a:cubicBezTo>
                    <a:pt x="2560" y="1620"/>
                    <a:pt x="2560" y="1703"/>
                    <a:pt x="2548" y="1774"/>
                  </a:cubicBezTo>
                  <a:cubicBezTo>
                    <a:pt x="2346" y="1632"/>
                    <a:pt x="2072" y="1536"/>
                    <a:pt x="1810" y="1536"/>
                  </a:cubicBezTo>
                  <a:cubicBezTo>
                    <a:pt x="1096" y="1536"/>
                    <a:pt x="524" y="2120"/>
                    <a:pt x="524" y="2822"/>
                  </a:cubicBezTo>
                  <a:cubicBezTo>
                    <a:pt x="524" y="3537"/>
                    <a:pt x="1107" y="4096"/>
                    <a:pt x="1810" y="4096"/>
                  </a:cubicBezTo>
                  <a:cubicBezTo>
                    <a:pt x="2417" y="4096"/>
                    <a:pt x="2917" y="3668"/>
                    <a:pt x="3060" y="3108"/>
                  </a:cubicBezTo>
                  <a:cubicBezTo>
                    <a:pt x="3120" y="3167"/>
                    <a:pt x="3155" y="3203"/>
                    <a:pt x="3239" y="3263"/>
                  </a:cubicBezTo>
                  <a:cubicBezTo>
                    <a:pt x="3036" y="3882"/>
                    <a:pt x="2477" y="4299"/>
                    <a:pt x="1810" y="4299"/>
                  </a:cubicBezTo>
                  <a:cubicBezTo>
                    <a:pt x="988" y="4299"/>
                    <a:pt x="322" y="3620"/>
                    <a:pt x="322" y="2810"/>
                  </a:cubicBezTo>
                  <a:cubicBezTo>
                    <a:pt x="322" y="1989"/>
                    <a:pt x="988" y="1322"/>
                    <a:pt x="1810" y="1322"/>
                  </a:cubicBezTo>
                  <a:close/>
                  <a:moveTo>
                    <a:pt x="4382" y="0"/>
                  </a:moveTo>
                  <a:cubicBezTo>
                    <a:pt x="3608" y="0"/>
                    <a:pt x="2929" y="500"/>
                    <a:pt x="2679" y="1179"/>
                  </a:cubicBezTo>
                  <a:cubicBezTo>
                    <a:pt x="2417" y="1036"/>
                    <a:pt x="2131" y="953"/>
                    <a:pt x="1822" y="953"/>
                  </a:cubicBezTo>
                  <a:cubicBezTo>
                    <a:pt x="822" y="953"/>
                    <a:pt x="0" y="1774"/>
                    <a:pt x="0" y="2775"/>
                  </a:cubicBezTo>
                  <a:cubicBezTo>
                    <a:pt x="0" y="3775"/>
                    <a:pt x="822" y="4596"/>
                    <a:pt x="1822" y="4596"/>
                  </a:cubicBezTo>
                  <a:cubicBezTo>
                    <a:pt x="2596" y="4596"/>
                    <a:pt x="3262" y="4120"/>
                    <a:pt x="3512" y="3417"/>
                  </a:cubicBezTo>
                  <a:cubicBezTo>
                    <a:pt x="3763" y="3548"/>
                    <a:pt x="4060" y="3644"/>
                    <a:pt x="4382" y="3644"/>
                  </a:cubicBezTo>
                  <a:cubicBezTo>
                    <a:pt x="4798" y="3644"/>
                    <a:pt x="5191" y="3489"/>
                    <a:pt x="5513" y="3239"/>
                  </a:cubicBezTo>
                  <a:cubicBezTo>
                    <a:pt x="5822" y="2989"/>
                    <a:pt x="6049" y="2632"/>
                    <a:pt x="6132" y="2239"/>
                  </a:cubicBezTo>
                  <a:cubicBezTo>
                    <a:pt x="6156" y="2167"/>
                    <a:pt x="6096" y="2072"/>
                    <a:pt x="6013" y="2060"/>
                  </a:cubicBezTo>
                  <a:cubicBezTo>
                    <a:pt x="6004" y="2059"/>
                    <a:pt x="5996" y="2058"/>
                    <a:pt x="5987" y="2058"/>
                  </a:cubicBezTo>
                  <a:cubicBezTo>
                    <a:pt x="5911" y="2058"/>
                    <a:pt x="5833" y="2104"/>
                    <a:pt x="5822" y="2179"/>
                  </a:cubicBezTo>
                  <a:cubicBezTo>
                    <a:pt x="5656" y="2870"/>
                    <a:pt x="5060" y="3322"/>
                    <a:pt x="4370" y="3322"/>
                  </a:cubicBezTo>
                  <a:cubicBezTo>
                    <a:pt x="3834" y="3322"/>
                    <a:pt x="3334" y="3048"/>
                    <a:pt x="3072" y="2572"/>
                  </a:cubicBezTo>
                  <a:cubicBezTo>
                    <a:pt x="3036" y="2417"/>
                    <a:pt x="2977" y="2274"/>
                    <a:pt x="2905" y="2132"/>
                  </a:cubicBezTo>
                  <a:cubicBezTo>
                    <a:pt x="2715" y="1215"/>
                    <a:pt x="3429" y="334"/>
                    <a:pt x="4370" y="334"/>
                  </a:cubicBezTo>
                  <a:cubicBezTo>
                    <a:pt x="5060" y="334"/>
                    <a:pt x="5656" y="810"/>
                    <a:pt x="5822" y="1477"/>
                  </a:cubicBezTo>
                  <a:cubicBezTo>
                    <a:pt x="5832" y="1556"/>
                    <a:pt x="5899" y="1602"/>
                    <a:pt x="5969" y="1602"/>
                  </a:cubicBezTo>
                  <a:cubicBezTo>
                    <a:pt x="5984" y="1602"/>
                    <a:pt x="5998" y="1600"/>
                    <a:pt x="6013" y="1596"/>
                  </a:cubicBezTo>
                  <a:cubicBezTo>
                    <a:pt x="6108" y="1584"/>
                    <a:pt x="6144" y="1489"/>
                    <a:pt x="6132" y="1405"/>
                  </a:cubicBezTo>
                  <a:cubicBezTo>
                    <a:pt x="6049" y="1024"/>
                    <a:pt x="5822" y="667"/>
                    <a:pt x="5513" y="405"/>
                  </a:cubicBezTo>
                  <a:cubicBezTo>
                    <a:pt x="5191" y="155"/>
                    <a:pt x="4775" y="0"/>
                    <a:pt x="43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70"/>
            <p:cNvSpPr/>
            <p:nvPr/>
          </p:nvSpPr>
          <p:spPr>
            <a:xfrm>
              <a:off x="4215914" y="3415061"/>
              <a:ext cx="28072" cy="49301"/>
            </a:xfrm>
            <a:custGeom>
              <a:avLst/>
              <a:gdLst/>
              <a:ahLst/>
              <a:cxnLst/>
              <a:rect l="l" t="t" r="r" b="b"/>
              <a:pathLst>
                <a:path w="882" h="1549" extrusionOk="0">
                  <a:moveTo>
                    <a:pt x="405" y="298"/>
                  </a:moveTo>
                  <a:lnTo>
                    <a:pt x="405" y="584"/>
                  </a:lnTo>
                  <a:cubicBezTo>
                    <a:pt x="286" y="537"/>
                    <a:pt x="262" y="501"/>
                    <a:pt x="262" y="429"/>
                  </a:cubicBezTo>
                  <a:cubicBezTo>
                    <a:pt x="262" y="358"/>
                    <a:pt x="334" y="310"/>
                    <a:pt x="405" y="298"/>
                  </a:cubicBezTo>
                  <a:close/>
                  <a:moveTo>
                    <a:pt x="512" y="882"/>
                  </a:moveTo>
                  <a:cubicBezTo>
                    <a:pt x="631" y="918"/>
                    <a:pt x="643" y="977"/>
                    <a:pt x="643" y="1060"/>
                  </a:cubicBezTo>
                  <a:cubicBezTo>
                    <a:pt x="643" y="1144"/>
                    <a:pt x="584" y="1191"/>
                    <a:pt x="512" y="1203"/>
                  </a:cubicBezTo>
                  <a:lnTo>
                    <a:pt x="512" y="882"/>
                  </a:lnTo>
                  <a:close/>
                  <a:moveTo>
                    <a:pt x="465" y="1"/>
                  </a:moveTo>
                  <a:cubicBezTo>
                    <a:pt x="441" y="1"/>
                    <a:pt x="405" y="13"/>
                    <a:pt x="405" y="48"/>
                  </a:cubicBezTo>
                  <a:lnTo>
                    <a:pt x="405" y="96"/>
                  </a:lnTo>
                  <a:cubicBezTo>
                    <a:pt x="179" y="132"/>
                    <a:pt x="48" y="251"/>
                    <a:pt x="48" y="477"/>
                  </a:cubicBezTo>
                  <a:cubicBezTo>
                    <a:pt x="48" y="715"/>
                    <a:pt x="226" y="787"/>
                    <a:pt x="405" y="846"/>
                  </a:cubicBezTo>
                  <a:lnTo>
                    <a:pt x="405" y="1215"/>
                  </a:lnTo>
                  <a:cubicBezTo>
                    <a:pt x="298" y="1203"/>
                    <a:pt x="262" y="1156"/>
                    <a:pt x="167" y="1096"/>
                  </a:cubicBezTo>
                  <a:cubicBezTo>
                    <a:pt x="150" y="1084"/>
                    <a:pt x="133" y="1079"/>
                    <a:pt x="117" y="1079"/>
                  </a:cubicBezTo>
                  <a:cubicBezTo>
                    <a:pt x="53" y="1079"/>
                    <a:pt x="0" y="1158"/>
                    <a:pt x="0" y="1215"/>
                  </a:cubicBezTo>
                  <a:cubicBezTo>
                    <a:pt x="0" y="1251"/>
                    <a:pt x="24" y="1275"/>
                    <a:pt x="36" y="1299"/>
                  </a:cubicBezTo>
                  <a:cubicBezTo>
                    <a:pt x="107" y="1394"/>
                    <a:pt x="274" y="1441"/>
                    <a:pt x="405" y="1441"/>
                  </a:cubicBezTo>
                  <a:lnTo>
                    <a:pt x="405" y="1501"/>
                  </a:lnTo>
                  <a:cubicBezTo>
                    <a:pt x="405" y="1537"/>
                    <a:pt x="441" y="1549"/>
                    <a:pt x="465" y="1549"/>
                  </a:cubicBezTo>
                  <a:cubicBezTo>
                    <a:pt x="500" y="1549"/>
                    <a:pt x="524" y="1525"/>
                    <a:pt x="524" y="1501"/>
                  </a:cubicBezTo>
                  <a:lnTo>
                    <a:pt x="524" y="1441"/>
                  </a:lnTo>
                  <a:cubicBezTo>
                    <a:pt x="715" y="1406"/>
                    <a:pt x="881" y="1299"/>
                    <a:pt x="881" y="1037"/>
                  </a:cubicBezTo>
                  <a:cubicBezTo>
                    <a:pt x="881" y="787"/>
                    <a:pt x="715" y="703"/>
                    <a:pt x="524" y="620"/>
                  </a:cubicBezTo>
                  <a:lnTo>
                    <a:pt x="524" y="298"/>
                  </a:lnTo>
                  <a:cubicBezTo>
                    <a:pt x="596" y="298"/>
                    <a:pt x="631" y="310"/>
                    <a:pt x="703" y="358"/>
                  </a:cubicBezTo>
                  <a:cubicBezTo>
                    <a:pt x="717" y="362"/>
                    <a:pt x="732" y="364"/>
                    <a:pt x="746" y="364"/>
                  </a:cubicBezTo>
                  <a:cubicBezTo>
                    <a:pt x="777" y="364"/>
                    <a:pt x="805" y="351"/>
                    <a:pt x="822" y="310"/>
                  </a:cubicBezTo>
                  <a:cubicBezTo>
                    <a:pt x="857" y="263"/>
                    <a:pt x="869" y="203"/>
                    <a:pt x="810" y="156"/>
                  </a:cubicBezTo>
                  <a:cubicBezTo>
                    <a:pt x="738" y="96"/>
                    <a:pt x="619" y="84"/>
                    <a:pt x="524" y="84"/>
                  </a:cubicBezTo>
                  <a:lnTo>
                    <a:pt x="524" y="48"/>
                  </a:lnTo>
                  <a:cubicBezTo>
                    <a:pt x="524" y="13"/>
                    <a:pt x="500" y="1"/>
                    <a:pt x="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0"/>
            <p:cNvSpPr/>
            <p:nvPr/>
          </p:nvSpPr>
          <p:spPr>
            <a:xfrm>
              <a:off x="3988156" y="3495935"/>
              <a:ext cx="353954" cy="203155"/>
            </a:xfrm>
            <a:custGeom>
              <a:avLst/>
              <a:gdLst/>
              <a:ahLst/>
              <a:cxnLst/>
              <a:rect l="l" t="t" r="r" b="b"/>
              <a:pathLst>
                <a:path w="11121" h="6383" extrusionOk="0">
                  <a:moveTo>
                    <a:pt x="3525" y="1884"/>
                  </a:moveTo>
                  <a:cubicBezTo>
                    <a:pt x="3540" y="1884"/>
                    <a:pt x="3561" y="1898"/>
                    <a:pt x="3561" y="1925"/>
                  </a:cubicBezTo>
                  <a:cubicBezTo>
                    <a:pt x="3632" y="2103"/>
                    <a:pt x="4632" y="4770"/>
                    <a:pt x="4680" y="4854"/>
                  </a:cubicBezTo>
                  <a:cubicBezTo>
                    <a:pt x="4692" y="4865"/>
                    <a:pt x="4680" y="4901"/>
                    <a:pt x="4644" y="4901"/>
                  </a:cubicBezTo>
                  <a:lnTo>
                    <a:pt x="3930" y="5163"/>
                  </a:lnTo>
                  <a:cubicBezTo>
                    <a:pt x="3882" y="5032"/>
                    <a:pt x="2870" y="2341"/>
                    <a:pt x="2799" y="2163"/>
                  </a:cubicBezTo>
                  <a:lnTo>
                    <a:pt x="3513" y="1889"/>
                  </a:lnTo>
                  <a:cubicBezTo>
                    <a:pt x="3516" y="1886"/>
                    <a:pt x="3520" y="1884"/>
                    <a:pt x="3525" y="1884"/>
                  </a:cubicBezTo>
                  <a:close/>
                  <a:moveTo>
                    <a:pt x="2501" y="2294"/>
                  </a:moveTo>
                  <a:lnTo>
                    <a:pt x="3632" y="5306"/>
                  </a:lnTo>
                  <a:cubicBezTo>
                    <a:pt x="3096" y="5496"/>
                    <a:pt x="1763" y="5997"/>
                    <a:pt x="1536" y="6092"/>
                  </a:cubicBezTo>
                  <a:cubicBezTo>
                    <a:pt x="1528" y="6095"/>
                    <a:pt x="1520" y="6096"/>
                    <a:pt x="1511" y="6096"/>
                  </a:cubicBezTo>
                  <a:cubicBezTo>
                    <a:pt x="1485" y="6096"/>
                    <a:pt x="1459" y="6081"/>
                    <a:pt x="1441" y="6044"/>
                  </a:cubicBezTo>
                  <a:lnTo>
                    <a:pt x="358" y="3175"/>
                  </a:lnTo>
                  <a:cubicBezTo>
                    <a:pt x="346" y="3139"/>
                    <a:pt x="358" y="3103"/>
                    <a:pt x="405" y="3080"/>
                  </a:cubicBezTo>
                  <a:cubicBezTo>
                    <a:pt x="1084" y="2829"/>
                    <a:pt x="2025" y="2472"/>
                    <a:pt x="2501" y="2294"/>
                  </a:cubicBezTo>
                  <a:close/>
                  <a:moveTo>
                    <a:pt x="10195" y="0"/>
                  </a:moveTo>
                  <a:cubicBezTo>
                    <a:pt x="9949" y="0"/>
                    <a:pt x="9714" y="126"/>
                    <a:pt x="9537" y="282"/>
                  </a:cubicBezTo>
                  <a:lnTo>
                    <a:pt x="7835" y="1698"/>
                  </a:lnTo>
                  <a:cubicBezTo>
                    <a:pt x="7740" y="1496"/>
                    <a:pt x="7537" y="1282"/>
                    <a:pt x="7144" y="1282"/>
                  </a:cubicBezTo>
                  <a:cubicBezTo>
                    <a:pt x="6745" y="1282"/>
                    <a:pt x="6434" y="1280"/>
                    <a:pt x="6185" y="1280"/>
                  </a:cubicBezTo>
                  <a:cubicBezTo>
                    <a:pt x="5437" y="1280"/>
                    <a:pt x="5254" y="1294"/>
                    <a:pt x="4977" y="1401"/>
                  </a:cubicBezTo>
                  <a:lnTo>
                    <a:pt x="3882" y="1853"/>
                  </a:lnTo>
                  <a:lnTo>
                    <a:pt x="3870" y="1806"/>
                  </a:lnTo>
                  <a:cubicBezTo>
                    <a:pt x="3814" y="1665"/>
                    <a:pt x="3669" y="1569"/>
                    <a:pt x="3523" y="1569"/>
                  </a:cubicBezTo>
                  <a:cubicBezTo>
                    <a:pt x="3484" y="1569"/>
                    <a:pt x="3444" y="1576"/>
                    <a:pt x="3406" y="1591"/>
                  </a:cubicBezTo>
                  <a:lnTo>
                    <a:pt x="2596" y="1913"/>
                  </a:lnTo>
                  <a:cubicBezTo>
                    <a:pt x="2239" y="2044"/>
                    <a:pt x="1084" y="2472"/>
                    <a:pt x="298" y="2770"/>
                  </a:cubicBezTo>
                  <a:cubicBezTo>
                    <a:pt x="108" y="2841"/>
                    <a:pt x="1" y="3068"/>
                    <a:pt x="72" y="3258"/>
                  </a:cubicBezTo>
                  <a:lnTo>
                    <a:pt x="1167" y="6139"/>
                  </a:lnTo>
                  <a:cubicBezTo>
                    <a:pt x="1222" y="6285"/>
                    <a:pt x="1368" y="6382"/>
                    <a:pt x="1518" y="6382"/>
                  </a:cubicBezTo>
                  <a:cubicBezTo>
                    <a:pt x="1564" y="6382"/>
                    <a:pt x="1611" y="6373"/>
                    <a:pt x="1656" y="6354"/>
                  </a:cubicBezTo>
                  <a:cubicBezTo>
                    <a:pt x="1906" y="6270"/>
                    <a:pt x="3549" y="5639"/>
                    <a:pt x="3894" y="5508"/>
                  </a:cubicBezTo>
                  <a:lnTo>
                    <a:pt x="4763" y="5175"/>
                  </a:lnTo>
                  <a:cubicBezTo>
                    <a:pt x="4942" y="5104"/>
                    <a:pt x="5049" y="4901"/>
                    <a:pt x="4965" y="4723"/>
                  </a:cubicBezTo>
                  <a:lnTo>
                    <a:pt x="4954" y="4675"/>
                  </a:lnTo>
                  <a:cubicBezTo>
                    <a:pt x="5525" y="4437"/>
                    <a:pt x="5537" y="4413"/>
                    <a:pt x="6120" y="4413"/>
                  </a:cubicBezTo>
                  <a:cubicBezTo>
                    <a:pt x="6204" y="4413"/>
                    <a:pt x="6275" y="4330"/>
                    <a:pt x="6275" y="4246"/>
                  </a:cubicBezTo>
                  <a:cubicBezTo>
                    <a:pt x="6275" y="4151"/>
                    <a:pt x="6204" y="4080"/>
                    <a:pt x="6120" y="4080"/>
                  </a:cubicBezTo>
                  <a:cubicBezTo>
                    <a:pt x="5477" y="4080"/>
                    <a:pt x="5418" y="4127"/>
                    <a:pt x="4834" y="4377"/>
                  </a:cubicBezTo>
                  <a:lnTo>
                    <a:pt x="3989" y="2127"/>
                  </a:lnTo>
                  <a:lnTo>
                    <a:pt x="5073" y="1686"/>
                  </a:lnTo>
                  <a:cubicBezTo>
                    <a:pt x="5294" y="1601"/>
                    <a:pt x="5460" y="1589"/>
                    <a:pt x="6106" y="1589"/>
                  </a:cubicBezTo>
                  <a:cubicBezTo>
                    <a:pt x="6364" y="1589"/>
                    <a:pt x="6699" y="1591"/>
                    <a:pt x="7144" y="1591"/>
                  </a:cubicBezTo>
                  <a:cubicBezTo>
                    <a:pt x="7323" y="1591"/>
                    <a:pt x="7442" y="1651"/>
                    <a:pt x="7513" y="1770"/>
                  </a:cubicBezTo>
                  <a:cubicBezTo>
                    <a:pt x="7573" y="1865"/>
                    <a:pt x="7573" y="1948"/>
                    <a:pt x="7585" y="1984"/>
                  </a:cubicBezTo>
                  <a:cubicBezTo>
                    <a:pt x="7585" y="2044"/>
                    <a:pt x="7549" y="2341"/>
                    <a:pt x="7263" y="2389"/>
                  </a:cubicBezTo>
                  <a:cubicBezTo>
                    <a:pt x="6835" y="2460"/>
                    <a:pt x="5882" y="2591"/>
                    <a:pt x="5882" y="2591"/>
                  </a:cubicBezTo>
                  <a:cubicBezTo>
                    <a:pt x="5787" y="2603"/>
                    <a:pt x="5727" y="2687"/>
                    <a:pt x="5739" y="2770"/>
                  </a:cubicBezTo>
                  <a:cubicBezTo>
                    <a:pt x="5763" y="2841"/>
                    <a:pt x="5823" y="2901"/>
                    <a:pt x="5906" y="2901"/>
                  </a:cubicBezTo>
                  <a:lnTo>
                    <a:pt x="5942" y="2901"/>
                  </a:lnTo>
                  <a:cubicBezTo>
                    <a:pt x="5954" y="2901"/>
                    <a:pt x="6894" y="2770"/>
                    <a:pt x="7335" y="2699"/>
                  </a:cubicBezTo>
                  <a:cubicBezTo>
                    <a:pt x="7740" y="2627"/>
                    <a:pt x="7882" y="2282"/>
                    <a:pt x="7918" y="2056"/>
                  </a:cubicBezTo>
                  <a:lnTo>
                    <a:pt x="9764" y="520"/>
                  </a:lnTo>
                  <a:cubicBezTo>
                    <a:pt x="9875" y="408"/>
                    <a:pt x="10028" y="311"/>
                    <a:pt x="10188" y="311"/>
                  </a:cubicBezTo>
                  <a:cubicBezTo>
                    <a:pt x="10285" y="311"/>
                    <a:pt x="10384" y="347"/>
                    <a:pt x="10478" y="436"/>
                  </a:cubicBezTo>
                  <a:cubicBezTo>
                    <a:pt x="10776" y="734"/>
                    <a:pt x="10502" y="1091"/>
                    <a:pt x="10430" y="1151"/>
                  </a:cubicBezTo>
                  <a:cubicBezTo>
                    <a:pt x="10359" y="1222"/>
                    <a:pt x="8097" y="3651"/>
                    <a:pt x="8097" y="3651"/>
                  </a:cubicBezTo>
                  <a:cubicBezTo>
                    <a:pt x="7763" y="4020"/>
                    <a:pt x="7323" y="4080"/>
                    <a:pt x="7144" y="4092"/>
                  </a:cubicBezTo>
                  <a:lnTo>
                    <a:pt x="6847" y="4092"/>
                  </a:lnTo>
                  <a:cubicBezTo>
                    <a:pt x="6751" y="4092"/>
                    <a:pt x="6680" y="4175"/>
                    <a:pt x="6680" y="4258"/>
                  </a:cubicBezTo>
                  <a:cubicBezTo>
                    <a:pt x="6680" y="4353"/>
                    <a:pt x="6751" y="4425"/>
                    <a:pt x="6847" y="4425"/>
                  </a:cubicBezTo>
                  <a:lnTo>
                    <a:pt x="7156" y="4425"/>
                  </a:lnTo>
                  <a:cubicBezTo>
                    <a:pt x="7382" y="4413"/>
                    <a:pt x="7918" y="4330"/>
                    <a:pt x="8335" y="3877"/>
                  </a:cubicBezTo>
                  <a:cubicBezTo>
                    <a:pt x="10669" y="1377"/>
                    <a:pt x="10669" y="1377"/>
                    <a:pt x="10669" y="1353"/>
                  </a:cubicBezTo>
                  <a:cubicBezTo>
                    <a:pt x="10883" y="1151"/>
                    <a:pt x="11121" y="627"/>
                    <a:pt x="10704" y="210"/>
                  </a:cubicBezTo>
                  <a:cubicBezTo>
                    <a:pt x="10539" y="60"/>
                    <a:pt x="10365" y="0"/>
                    <a:pt x="101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8" name="Google Shape;588;p70"/>
          <p:cNvPicPr preferRelativeResize="0"/>
          <p:nvPr/>
        </p:nvPicPr>
        <p:blipFill>
          <a:blip r:embed="rId3">
            <a:alphaModFix/>
          </a:blip>
          <a:stretch>
            <a:fillRect/>
          </a:stretch>
        </p:blipFill>
        <p:spPr>
          <a:xfrm>
            <a:off x="7341600" y="-4"/>
            <a:ext cx="1443550" cy="1370150"/>
          </a:xfrm>
          <a:prstGeom prst="rect">
            <a:avLst/>
          </a:prstGeom>
          <a:noFill/>
          <a:ln>
            <a:noFill/>
          </a:ln>
        </p:spPr>
      </p:pic>
      <p:grpSp>
        <p:nvGrpSpPr>
          <p:cNvPr id="589" name="Google Shape;589;p70"/>
          <p:cNvGrpSpPr/>
          <p:nvPr/>
        </p:nvGrpSpPr>
        <p:grpSpPr>
          <a:xfrm>
            <a:off x="4441052" y="3456101"/>
            <a:ext cx="464104" cy="431093"/>
            <a:chOff x="3988156" y="3380210"/>
            <a:chExt cx="353954" cy="318880"/>
          </a:xfrm>
        </p:grpSpPr>
        <p:sp>
          <p:nvSpPr>
            <p:cNvPr id="590" name="Google Shape;590;p70"/>
            <p:cNvSpPr/>
            <p:nvPr/>
          </p:nvSpPr>
          <p:spPr>
            <a:xfrm>
              <a:off x="4134053" y="3446156"/>
              <a:ext cx="28454" cy="49269"/>
            </a:xfrm>
            <a:custGeom>
              <a:avLst/>
              <a:gdLst/>
              <a:ahLst/>
              <a:cxnLst/>
              <a:rect l="l" t="t" r="r" b="b"/>
              <a:pathLst>
                <a:path w="894" h="1548" extrusionOk="0">
                  <a:moveTo>
                    <a:pt x="417" y="286"/>
                  </a:moveTo>
                  <a:lnTo>
                    <a:pt x="417" y="572"/>
                  </a:lnTo>
                  <a:cubicBezTo>
                    <a:pt x="298" y="524"/>
                    <a:pt x="274" y="500"/>
                    <a:pt x="274" y="417"/>
                  </a:cubicBezTo>
                  <a:cubicBezTo>
                    <a:pt x="274" y="345"/>
                    <a:pt x="346" y="298"/>
                    <a:pt x="417" y="286"/>
                  </a:cubicBezTo>
                  <a:close/>
                  <a:moveTo>
                    <a:pt x="524" y="869"/>
                  </a:moveTo>
                  <a:cubicBezTo>
                    <a:pt x="643" y="917"/>
                    <a:pt x="655" y="976"/>
                    <a:pt x="655" y="1048"/>
                  </a:cubicBezTo>
                  <a:cubicBezTo>
                    <a:pt x="655" y="1119"/>
                    <a:pt x="596" y="1179"/>
                    <a:pt x="524" y="1191"/>
                  </a:cubicBezTo>
                  <a:lnTo>
                    <a:pt x="524" y="869"/>
                  </a:lnTo>
                  <a:close/>
                  <a:moveTo>
                    <a:pt x="477" y="0"/>
                  </a:moveTo>
                  <a:cubicBezTo>
                    <a:pt x="453" y="0"/>
                    <a:pt x="417" y="24"/>
                    <a:pt x="417" y="48"/>
                  </a:cubicBezTo>
                  <a:lnTo>
                    <a:pt x="417" y="107"/>
                  </a:lnTo>
                  <a:cubicBezTo>
                    <a:pt x="191" y="131"/>
                    <a:pt x="60" y="250"/>
                    <a:pt x="60" y="476"/>
                  </a:cubicBezTo>
                  <a:cubicBezTo>
                    <a:pt x="60" y="703"/>
                    <a:pt x="227" y="774"/>
                    <a:pt x="417" y="845"/>
                  </a:cubicBezTo>
                  <a:lnTo>
                    <a:pt x="417" y="1226"/>
                  </a:lnTo>
                  <a:cubicBezTo>
                    <a:pt x="310" y="1203"/>
                    <a:pt x="274" y="1179"/>
                    <a:pt x="179" y="1107"/>
                  </a:cubicBezTo>
                  <a:cubicBezTo>
                    <a:pt x="160" y="1093"/>
                    <a:pt x="143" y="1087"/>
                    <a:pt x="127" y="1087"/>
                  </a:cubicBezTo>
                  <a:cubicBezTo>
                    <a:pt x="101" y="1087"/>
                    <a:pt x="77" y="1102"/>
                    <a:pt x="48" y="1131"/>
                  </a:cubicBezTo>
                  <a:cubicBezTo>
                    <a:pt x="0" y="1191"/>
                    <a:pt x="0" y="1250"/>
                    <a:pt x="48" y="1298"/>
                  </a:cubicBezTo>
                  <a:cubicBezTo>
                    <a:pt x="120" y="1405"/>
                    <a:pt x="274" y="1453"/>
                    <a:pt x="417" y="1453"/>
                  </a:cubicBezTo>
                  <a:lnTo>
                    <a:pt x="417" y="1512"/>
                  </a:lnTo>
                  <a:cubicBezTo>
                    <a:pt x="417" y="1536"/>
                    <a:pt x="453" y="1548"/>
                    <a:pt x="477" y="1548"/>
                  </a:cubicBezTo>
                  <a:cubicBezTo>
                    <a:pt x="512" y="1548"/>
                    <a:pt x="536" y="1536"/>
                    <a:pt x="536" y="1512"/>
                  </a:cubicBezTo>
                  <a:lnTo>
                    <a:pt x="536" y="1453"/>
                  </a:lnTo>
                  <a:cubicBezTo>
                    <a:pt x="727" y="1417"/>
                    <a:pt x="893" y="1298"/>
                    <a:pt x="893" y="1048"/>
                  </a:cubicBezTo>
                  <a:cubicBezTo>
                    <a:pt x="893" y="798"/>
                    <a:pt x="751" y="691"/>
                    <a:pt x="536" y="619"/>
                  </a:cubicBezTo>
                  <a:lnTo>
                    <a:pt x="536" y="286"/>
                  </a:lnTo>
                  <a:cubicBezTo>
                    <a:pt x="584" y="286"/>
                    <a:pt x="631" y="298"/>
                    <a:pt x="667" y="333"/>
                  </a:cubicBezTo>
                  <a:cubicBezTo>
                    <a:pt x="694" y="340"/>
                    <a:pt x="726" y="363"/>
                    <a:pt x="759" y="363"/>
                  </a:cubicBezTo>
                  <a:cubicBezTo>
                    <a:pt x="783" y="363"/>
                    <a:pt x="808" y="350"/>
                    <a:pt x="834" y="310"/>
                  </a:cubicBezTo>
                  <a:cubicBezTo>
                    <a:pt x="870" y="274"/>
                    <a:pt x="882" y="214"/>
                    <a:pt x="822" y="167"/>
                  </a:cubicBezTo>
                  <a:cubicBezTo>
                    <a:pt x="751" y="107"/>
                    <a:pt x="631" y="95"/>
                    <a:pt x="536" y="95"/>
                  </a:cubicBezTo>
                  <a:lnTo>
                    <a:pt x="536" y="48"/>
                  </a:lnTo>
                  <a:cubicBezTo>
                    <a:pt x="536" y="12"/>
                    <a:pt x="501" y="0"/>
                    <a:pt x="47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dk1"/>
                </a:solidFill>
              </a:endParaRPr>
            </a:p>
          </p:txBody>
        </p:sp>
        <p:sp>
          <p:nvSpPr>
            <p:cNvPr id="591" name="Google Shape;591;p70"/>
            <p:cNvSpPr/>
            <p:nvPr/>
          </p:nvSpPr>
          <p:spPr>
            <a:xfrm>
              <a:off x="4188988" y="3398001"/>
              <a:ext cx="81510" cy="81510"/>
            </a:xfrm>
            <a:custGeom>
              <a:avLst/>
              <a:gdLst/>
              <a:ahLst/>
              <a:cxnLst/>
              <a:rect l="l" t="t" r="r" b="b"/>
              <a:pathLst>
                <a:path w="2561" h="2561" extrusionOk="0">
                  <a:moveTo>
                    <a:pt x="1287" y="311"/>
                  </a:moveTo>
                  <a:cubicBezTo>
                    <a:pt x="1823" y="311"/>
                    <a:pt x="2251" y="739"/>
                    <a:pt x="2251" y="1275"/>
                  </a:cubicBezTo>
                  <a:cubicBezTo>
                    <a:pt x="2251" y="1811"/>
                    <a:pt x="1823" y="2251"/>
                    <a:pt x="1287" y="2251"/>
                  </a:cubicBezTo>
                  <a:cubicBezTo>
                    <a:pt x="751" y="2251"/>
                    <a:pt x="310" y="1811"/>
                    <a:pt x="310" y="1275"/>
                  </a:cubicBezTo>
                  <a:cubicBezTo>
                    <a:pt x="310" y="739"/>
                    <a:pt x="751" y="311"/>
                    <a:pt x="1287" y="311"/>
                  </a:cubicBezTo>
                  <a:close/>
                  <a:moveTo>
                    <a:pt x="1287" y="1"/>
                  </a:moveTo>
                  <a:cubicBezTo>
                    <a:pt x="572" y="1"/>
                    <a:pt x="1" y="584"/>
                    <a:pt x="1" y="1275"/>
                  </a:cubicBezTo>
                  <a:cubicBezTo>
                    <a:pt x="1" y="1989"/>
                    <a:pt x="584" y="2561"/>
                    <a:pt x="1287" y="2561"/>
                  </a:cubicBezTo>
                  <a:cubicBezTo>
                    <a:pt x="2001" y="2561"/>
                    <a:pt x="2561" y="1977"/>
                    <a:pt x="2561" y="1275"/>
                  </a:cubicBezTo>
                  <a:cubicBezTo>
                    <a:pt x="2561" y="584"/>
                    <a:pt x="2001" y="1"/>
                    <a:pt x="12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dk1"/>
                </a:solidFill>
              </a:endParaRPr>
            </a:p>
          </p:txBody>
        </p:sp>
        <p:sp>
          <p:nvSpPr>
            <p:cNvPr id="592" name="Google Shape;592;p70"/>
            <p:cNvSpPr/>
            <p:nvPr/>
          </p:nvSpPr>
          <p:spPr>
            <a:xfrm>
              <a:off x="4090863" y="3380210"/>
              <a:ext cx="195930" cy="146311"/>
            </a:xfrm>
            <a:custGeom>
              <a:avLst/>
              <a:gdLst/>
              <a:ahLst/>
              <a:cxnLst/>
              <a:rect l="l" t="t" r="r" b="b"/>
              <a:pathLst>
                <a:path w="6156" h="4597" extrusionOk="0">
                  <a:moveTo>
                    <a:pt x="1810" y="1834"/>
                  </a:moveTo>
                  <a:cubicBezTo>
                    <a:pt x="2131" y="1834"/>
                    <a:pt x="2429" y="2001"/>
                    <a:pt x="2608" y="2274"/>
                  </a:cubicBezTo>
                  <a:cubicBezTo>
                    <a:pt x="2643" y="2405"/>
                    <a:pt x="2703" y="2536"/>
                    <a:pt x="2762" y="2667"/>
                  </a:cubicBezTo>
                  <a:cubicBezTo>
                    <a:pt x="2762" y="2715"/>
                    <a:pt x="2774" y="2763"/>
                    <a:pt x="2774" y="2810"/>
                  </a:cubicBezTo>
                  <a:cubicBezTo>
                    <a:pt x="2774" y="3346"/>
                    <a:pt x="2346" y="3775"/>
                    <a:pt x="1810" y="3775"/>
                  </a:cubicBezTo>
                  <a:cubicBezTo>
                    <a:pt x="1274" y="3775"/>
                    <a:pt x="834" y="3346"/>
                    <a:pt x="834" y="2810"/>
                  </a:cubicBezTo>
                  <a:cubicBezTo>
                    <a:pt x="834" y="2274"/>
                    <a:pt x="1274" y="1834"/>
                    <a:pt x="1810" y="1834"/>
                  </a:cubicBezTo>
                  <a:close/>
                  <a:moveTo>
                    <a:pt x="1810" y="1322"/>
                  </a:moveTo>
                  <a:cubicBezTo>
                    <a:pt x="2084" y="1322"/>
                    <a:pt x="2346" y="1393"/>
                    <a:pt x="2584" y="1536"/>
                  </a:cubicBezTo>
                  <a:cubicBezTo>
                    <a:pt x="2560" y="1620"/>
                    <a:pt x="2560" y="1703"/>
                    <a:pt x="2548" y="1774"/>
                  </a:cubicBezTo>
                  <a:cubicBezTo>
                    <a:pt x="2346" y="1632"/>
                    <a:pt x="2072" y="1536"/>
                    <a:pt x="1810" y="1536"/>
                  </a:cubicBezTo>
                  <a:cubicBezTo>
                    <a:pt x="1096" y="1536"/>
                    <a:pt x="524" y="2120"/>
                    <a:pt x="524" y="2822"/>
                  </a:cubicBezTo>
                  <a:cubicBezTo>
                    <a:pt x="524" y="3537"/>
                    <a:pt x="1107" y="4096"/>
                    <a:pt x="1810" y="4096"/>
                  </a:cubicBezTo>
                  <a:cubicBezTo>
                    <a:pt x="2417" y="4096"/>
                    <a:pt x="2917" y="3668"/>
                    <a:pt x="3060" y="3108"/>
                  </a:cubicBezTo>
                  <a:cubicBezTo>
                    <a:pt x="3120" y="3167"/>
                    <a:pt x="3155" y="3203"/>
                    <a:pt x="3239" y="3263"/>
                  </a:cubicBezTo>
                  <a:cubicBezTo>
                    <a:pt x="3036" y="3882"/>
                    <a:pt x="2477" y="4299"/>
                    <a:pt x="1810" y="4299"/>
                  </a:cubicBezTo>
                  <a:cubicBezTo>
                    <a:pt x="988" y="4299"/>
                    <a:pt x="322" y="3620"/>
                    <a:pt x="322" y="2810"/>
                  </a:cubicBezTo>
                  <a:cubicBezTo>
                    <a:pt x="322" y="1989"/>
                    <a:pt x="988" y="1322"/>
                    <a:pt x="1810" y="1322"/>
                  </a:cubicBezTo>
                  <a:close/>
                  <a:moveTo>
                    <a:pt x="4382" y="0"/>
                  </a:moveTo>
                  <a:cubicBezTo>
                    <a:pt x="3608" y="0"/>
                    <a:pt x="2929" y="500"/>
                    <a:pt x="2679" y="1179"/>
                  </a:cubicBezTo>
                  <a:cubicBezTo>
                    <a:pt x="2417" y="1036"/>
                    <a:pt x="2131" y="953"/>
                    <a:pt x="1822" y="953"/>
                  </a:cubicBezTo>
                  <a:cubicBezTo>
                    <a:pt x="822" y="953"/>
                    <a:pt x="0" y="1774"/>
                    <a:pt x="0" y="2775"/>
                  </a:cubicBezTo>
                  <a:cubicBezTo>
                    <a:pt x="0" y="3775"/>
                    <a:pt x="822" y="4596"/>
                    <a:pt x="1822" y="4596"/>
                  </a:cubicBezTo>
                  <a:cubicBezTo>
                    <a:pt x="2596" y="4596"/>
                    <a:pt x="3262" y="4120"/>
                    <a:pt x="3512" y="3417"/>
                  </a:cubicBezTo>
                  <a:cubicBezTo>
                    <a:pt x="3763" y="3548"/>
                    <a:pt x="4060" y="3644"/>
                    <a:pt x="4382" y="3644"/>
                  </a:cubicBezTo>
                  <a:cubicBezTo>
                    <a:pt x="4798" y="3644"/>
                    <a:pt x="5191" y="3489"/>
                    <a:pt x="5513" y="3239"/>
                  </a:cubicBezTo>
                  <a:cubicBezTo>
                    <a:pt x="5822" y="2989"/>
                    <a:pt x="6049" y="2632"/>
                    <a:pt x="6132" y="2239"/>
                  </a:cubicBezTo>
                  <a:cubicBezTo>
                    <a:pt x="6156" y="2167"/>
                    <a:pt x="6096" y="2072"/>
                    <a:pt x="6013" y="2060"/>
                  </a:cubicBezTo>
                  <a:cubicBezTo>
                    <a:pt x="6004" y="2059"/>
                    <a:pt x="5996" y="2058"/>
                    <a:pt x="5987" y="2058"/>
                  </a:cubicBezTo>
                  <a:cubicBezTo>
                    <a:pt x="5911" y="2058"/>
                    <a:pt x="5833" y="2104"/>
                    <a:pt x="5822" y="2179"/>
                  </a:cubicBezTo>
                  <a:cubicBezTo>
                    <a:pt x="5656" y="2870"/>
                    <a:pt x="5060" y="3322"/>
                    <a:pt x="4370" y="3322"/>
                  </a:cubicBezTo>
                  <a:cubicBezTo>
                    <a:pt x="3834" y="3322"/>
                    <a:pt x="3334" y="3048"/>
                    <a:pt x="3072" y="2572"/>
                  </a:cubicBezTo>
                  <a:cubicBezTo>
                    <a:pt x="3036" y="2417"/>
                    <a:pt x="2977" y="2274"/>
                    <a:pt x="2905" y="2132"/>
                  </a:cubicBezTo>
                  <a:cubicBezTo>
                    <a:pt x="2715" y="1215"/>
                    <a:pt x="3429" y="334"/>
                    <a:pt x="4370" y="334"/>
                  </a:cubicBezTo>
                  <a:cubicBezTo>
                    <a:pt x="5060" y="334"/>
                    <a:pt x="5656" y="810"/>
                    <a:pt x="5822" y="1477"/>
                  </a:cubicBezTo>
                  <a:cubicBezTo>
                    <a:pt x="5832" y="1556"/>
                    <a:pt x="5899" y="1602"/>
                    <a:pt x="5969" y="1602"/>
                  </a:cubicBezTo>
                  <a:cubicBezTo>
                    <a:pt x="5984" y="1602"/>
                    <a:pt x="5998" y="1600"/>
                    <a:pt x="6013" y="1596"/>
                  </a:cubicBezTo>
                  <a:cubicBezTo>
                    <a:pt x="6108" y="1584"/>
                    <a:pt x="6144" y="1489"/>
                    <a:pt x="6132" y="1405"/>
                  </a:cubicBezTo>
                  <a:cubicBezTo>
                    <a:pt x="6049" y="1024"/>
                    <a:pt x="5822" y="667"/>
                    <a:pt x="5513" y="405"/>
                  </a:cubicBezTo>
                  <a:cubicBezTo>
                    <a:pt x="5191" y="155"/>
                    <a:pt x="4775" y="0"/>
                    <a:pt x="43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dk1"/>
                </a:solidFill>
              </a:endParaRPr>
            </a:p>
          </p:txBody>
        </p:sp>
        <p:sp>
          <p:nvSpPr>
            <p:cNvPr id="593" name="Google Shape;593;p70"/>
            <p:cNvSpPr/>
            <p:nvPr/>
          </p:nvSpPr>
          <p:spPr>
            <a:xfrm>
              <a:off x="4215914" y="3415061"/>
              <a:ext cx="28072" cy="49301"/>
            </a:xfrm>
            <a:custGeom>
              <a:avLst/>
              <a:gdLst/>
              <a:ahLst/>
              <a:cxnLst/>
              <a:rect l="l" t="t" r="r" b="b"/>
              <a:pathLst>
                <a:path w="882" h="1549" extrusionOk="0">
                  <a:moveTo>
                    <a:pt x="405" y="298"/>
                  </a:moveTo>
                  <a:lnTo>
                    <a:pt x="405" y="584"/>
                  </a:lnTo>
                  <a:cubicBezTo>
                    <a:pt x="286" y="537"/>
                    <a:pt x="262" y="501"/>
                    <a:pt x="262" y="429"/>
                  </a:cubicBezTo>
                  <a:cubicBezTo>
                    <a:pt x="262" y="358"/>
                    <a:pt x="334" y="310"/>
                    <a:pt x="405" y="298"/>
                  </a:cubicBezTo>
                  <a:close/>
                  <a:moveTo>
                    <a:pt x="512" y="882"/>
                  </a:moveTo>
                  <a:cubicBezTo>
                    <a:pt x="631" y="918"/>
                    <a:pt x="643" y="977"/>
                    <a:pt x="643" y="1060"/>
                  </a:cubicBezTo>
                  <a:cubicBezTo>
                    <a:pt x="643" y="1144"/>
                    <a:pt x="584" y="1191"/>
                    <a:pt x="512" y="1203"/>
                  </a:cubicBezTo>
                  <a:lnTo>
                    <a:pt x="512" y="882"/>
                  </a:lnTo>
                  <a:close/>
                  <a:moveTo>
                    <a:pt x="465" y="1"/>
                  </a:moveTo>
                  <a:cubicBezTo>
                    <a:pt x="441" y="1"/>
                    <a:pt x="405" y="13"/>
                    <a:pt x="405" y="48"/>
                  </a:cubicBezTo>
                  <a:lnTo>
                    <a:pt x="405" y="96"/>
                  </a:lnTo>
                  <a:cubicBezTo>
                    <a:pt x="179" y="132"/>
                    <a:pt x="48" y="251"/>
                    <a:pt x="48" y="477"/>
                  </a:cubicBezTo>
                  <a:cubicBezTo>
                    <a:pt x="48" y="715"/>
                    <a:pt x="226" y="787"/>
                    <a:pt x="405" y="846"/>
                  </a:cubicBezTo>
                  <a:lnTo>
                    <a:pt x="405" y="1215"/>
                  </a:lnTo>
                  <a:cubicBezTo>
                    <a:pt x="298" y="1203"/>
                    <a:pt x="262" y="1156"/>
                    <a:pt x="167" y="1096"/>
                  </a:cubicBezTo>
                  <a:cubicBezTo>
                    <a:pt x="150" y="1084"/>
                    <a:pt x="133" y="1079"/>
                    <a:pt x="117" y="1079"/>
                  </a:cubicBezTo>
                  <a:cubicBezTo>
                    <a:pt x="53" y="1079"/>
                    <a:pt x="0" y="1158"/>
                    <a:pt x="0" y="1215"/>
                  </a:cubicBezTo>
                  <a:cubicBezTo>
                    <a:pt x="0" y="1251"/>
                    <a:pt x="24" y="1275"/>
                    <a:pt x="36" y="1299"/>
                  </a:cubicBezTo>
                  <a:cubicBezTo>
                    <a:pt x="107" y="1394"/>
                    <a:pt x="274" y="1441"/>
                    <a:pt x="405" y="1441"/>
                  </a:cubicBezTo>
                  <a:lnTo>
                    <a:pt x="405" y="1501"/>
                  </a:lnTo>
                  <a:cubicBezTo>
                    <a:pt x="405" y="1537"/>
                    <a:pt x="441" y="1549"/>
                    <a:pt x="465" y="1549"/>
                  </a:cubicBezTo>
                  <a:cubicBezTo>
                    <a:pt x="500" y="1549"/>
                    <a:pt x="524" y="1525"/>
                    <a:pt x="524" y="1501"/>
                  </a:cubicBezTo>
                  <a:lnTo>
                    <a:pt x="524" y="1441"/>
                  </a:lnTo>
                  <a:cubicBezTo>
                    <a:pt x="715" y="1406"/>
                    <a:pt x="881" y="1299"/>
                    <a:pt x="881" y="1037"/>
                  </a:cubicBezTo>
                  <a:cubicBezTo>
                    <a:pt x="881" y="787"/>
                    <a:pt x="715" y="703"/>
                    <a:pt x="524" y="620"/>
                  </a:cubicBezTo>
                  <a:lnTo>
                    <a:pt x="524" y="298"/>
                  </a:lnTo>
                  <a:cubicBezTo>
                    <a:pt x="596" y="298"/>
                    <a:pt x="631" y="310"/>
                    <a:pt x="703" y="358"/>
                  </a:cubicBezTo>
                  <a:cubicBezTo>
                    <a:pt x="717" y="362"/>
                    <a:pt x="732" y="364"/>
                    <a:pt x="746" y="364"/>
                  </a:cubicBezTo>
                  <a:cubicBezTo>
                    <a:pt x="777" y="364"/>
                    <a:pt x="805" y="351"/>
                    <a:pt x="822" y="310"/>
                  </a:cubicBezTo>
                  <a:cubicBezTo>
                    <a:pt x="857" y="263"/>
                    <a:pt x="869" y="203"/>
                    <a:pt x="810" y="156"/>
                  </a:cubicBezTo>
                  <a:cubicBezTo>
                    <a:pt x="738" y="96"/>
                    <a:pt x="619" y="84"/>
                    <a:pt x="524" y="84"/>
                  </a:cubicBezTo>
                  <a:lnTo>
                    <a:pt x="524" y="48"/>
                  </a:lnTo>
                  <a:cubicBezTo>
                    <a:pt x="524" y="13"/>
                    <a:pt x="500" y="1"/>
                    <a:pt x="46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dk1"/>
                </a:solidFill>
              </a:endParaRPr>
            </a:p>
          </p:txBody>
        </p:sp>
        <p:sp>
          <p:nvSpPr>
            <p:cNvPr id="594" name="Google Shape;594;p70"/>
            <p:cNvSpPr/>
            <p:nvPr/>
          </p:nvSpPr>
          <p:spPr>
            <a:xfrm>
              <a:off x="3988156" y="3495935"/>
              <a:ext cx="353954" cy="203155"/>
            </a:xfrm>
            <a:custGeom>
              <a:avLst/>
              <a:gdLst/>
              <a:ahLst/>
              <a:cxnLst/>
              <a:rect l="l" t="t" r="r" b="b"/>
              <a:pathLst>
                <a:path w="11121" h="6383" extrusionOk="0">
                  <a:moveTo>
                    <a:pt x="3525" y="1884"/>
                  </a:moveTo>
                  <a:cubicBezTo>
                    <a:pt x="3540" y="1884"/>
                    <a:pt x="3561" y="1898"/>
                    <a:pt x="3561" y="1925"/>
                  </a:cubicBezTo>
                  <a:cubicBezTo>
                    <a:pt x="3632" y="2103"/>
                    <a:pt x="4632" y="4770"/>
                    <a:pt x="4680" y="4854"/>
                  </a:cubicBezTo>
                  <a:cubicBezTo>
                    <a:pt x="4692" y="4865"/>
                    <a:pt x="4680" y="4901"/>
                    <a:pt x="4644" y="4901"/>
                  </a:cubicBezTo>
                  <a:lnTo>
                    <a:pt x="3930" y="5163"/>
                  </a:lnTo>
                  <a:cubicBezTo>
                    <a:pt x="3882" y="5032"/>
                    <a:pt x="2870" y="2341"/>
                    <a:pt x="2799" y="2163"/>
                  </a:cubicBezTo>
                  <a:lnTo>
                    <a:pt x="3513" y="1889"/>
                  </a:lnTo>
                  <a:cubicBezTo>
                    <a:pt x="3516" y="1886"/>
                    <a:pt x="3520" y="1884"/>
                    <a:pt x="3525" y="1884"/>
                  </a:cubicBezTo>
                  <a:close/>
                  <a:moveTo>
                    <a:pt x="2501" y="2294"/>
                  </a:moveTo>
                  <a:lnTo>
                    <a:pt x="3632" y="5306"/>
                  </a:lnTo>
                  <a:cubicBezTo>
                    <a:pt x="3096" y="5496"/>
                    <a:pt x="1763" y="5997"/>
                    <a:pt x="1536" y="6092"/>
                  </a:cubicBezTo>
                  <a:cubicBezTo>
                    <a:pt x="1528" y="6095"/>
                    <a:pt x="1520" y="6096"/>
                    <a:pt x="1511" y="6096"/>
                  </a:cubicBezTo>
                  <a:cubicBezTo>
                    <a:pt x="1485" y="6096"/>
                    <a:pt x="1459" y="6081"/>
                    <a:pt x="1441" y="6044"/>
                  </a:cubicBezTo>
                  <a:lnTo>
                    <a:pt x="358" y="3175"/>
                  </a:lnTo>
                  <a:cubicBezTo>
                    <a:pt x="346" y="3139"/>
                    <a:pt x="358" y="3103"/>
                    <a:pt x="405" y="3080"/>
                  </a:cubicBezTo>
                  <a:cubicBezTo>
                    <a:pt x="1084" y="2829"/>
                    <a:pt x="2025" y="2472"/>
                    <a:pt x="2501" y="2294"/>
                  </a:cubicBezTo>
                  <a:close/>
                  <a:moveTo>
                    <a:pt x="10195" y="0"/>
                  </a:moveTo>
                  <a:cubicBezTo>
                    <a:pt x="9949" y="0"/>
                    <a:pt x="9714" y="126"/>
                    <a:pt x="9537" y="282"/>
                  </a:cubicBezTo>
                  <a:lnTo>
                    <a:pt x="7835" y="1698"/>
                  </a:lnTo>
                  <a:cubicBezTo>
                    <a:pt x="7740" y="1496"/>
                    <a:pt x="7537" y="1282"/>
                    <a:pt x="7144" y="1282"/>
                  </a:cubicBezTo>
                  <a:cubicBezTo>
                    <a:pt x="6745" y="1282"/>
                    <a:pt x="6434" y="1280"/>
                    <a:pt x="6185" y="1280"/>
                  </a:cubicBezTo>
                  <a:cubicBezTo>
                    <a:pt x="5437" y="1280"/>
                    <a:pt x="5254" y="1294"/>
                    <a:pt x="4977" y="1401"/>
                  </a:cubicBezTo>
                  <a:lnTo>
                    <a:pt x="3882" y="1853"/>
                  </a:lnTo>
                  <a:lnTo>
                    <a:pt x="3870" y="1806"/>
                  </a:lnTo>
                  <a:cubicBezTo>
                    <a:pt x="3814" y="1665"/>
                    <a:pt x="3669" y="1569"/>
                    <a:pt x="3523" y="1569"/>
                  </a:cubicBezTo>
                  <a:cubicBezTo>
                    <a:pt x="3484" y="1569"/>
                    <a:pt x="3444" y="1576"/>
                    <a:pt x="3406" y="1591"/>
                  </a:cubicBezTo>
                  <a:lnTo>
                    <a:pt x="2596" y="1913"/>
                  </a:lnTo>
                  <a:cubicBezTo>
                    <a:pt x="2239" y="2044"/>
                    <a:pt x="1084" y="2472"/>
                    <a:pt x="298" y="2770"/>
                  </a:cubicBezTo>
                  <a:cubicBezTo>
                    <a:pt x="108" y="2841"/>
                    <a:pt x="1" y="3068"/>
                    <a:pt x="72" y="3258"/>
                  </a:cubicBezTo>
                  <a:lnTo>
                    <a:pt x="1167" y="6139"/>
                  </a:lnTo>
                  <a:cubicBezTo>
                    <a:pt x="1222" y="6285"/>
                    <a:pt x="1368" y="6382"/>
                    <a:pt x="1518" y="6382"/>
                  </a:cubicBezTo>
                  <a:cubicBezTo>
                    <a:pt x="1564" y="6382"/>
                    <a:pt x="1611" y="6373"/>
                    <a:pt x="1656" y="6354"/>
                  </a:cubicBezTo>
                  <a:cubicBezTo>
                    <a:pt x="1906" y="6270"/>
                    <a:pt x="3549" y="5639"/>
                    <a:pt x="3894" y="5508"/>
                  </a:cubicBezTo>
                  <a:lnTo>
                    <a:pt x="4763" y="5175"/>
                  </a:lnTo>
                  <a:cubicBezTo>
                    <a:pt x="4942" y="5104"/>
                    <a:pt x="5049" y="4901"/>
                    <a:pt x="4965" y="4723"/>
                  </a:cubicBezTo>
                  <a:lnTo>
                    <a:pt x="4954" y="4675"/>
                  </a:lnTo>
                  <a:cubicBezTo>
                    <a:pt x="5525" y="4437"/>
                    <a:pt x="5537" y="4413"/>
                    <a:pt x="6120" y="4413"/>
                  </a:cubicBezTo>
                  <a:cubicBezTo>
                    <a:pt x="6204" y="4413"/>
                    <a:pt x="6275" y="4330"/>
                    <a:pt x="6275" y="4246"/>
                  </a:cubicBezTo>
                  <a:cubicBezTo>
                    <a:pt x="6275" y="4151"/>
                    <a:pt x="6204" y="4080"/>
                    <a:pt x="6120" y="4080"/>
                  </a:cubicBezTo>
                  <a:cubicBezTo>
                    <a:pt x="5477" y="4080"/>
                    <a:pt x="5418" y="4127"/>
                    <a:pt x="4834" y="4377"/>
                  </a:cubicBezTo>
                  <a:lnTo>
                    <a:pt x="3989" y="2127"/>
                  </a:lnTo>
                  <a:lnTo>
                    <a:pt x="5073" y="1686"/>
                  </a:lnTo>
                  <a:cubicBezTo>
                    <a:pt x="5294" y="1601"/>
                    <a:pt x="5460" y="1589"/>
                    <a:pt x="6106" y="1589"/>
                  </a:cubicBezTo>
                  <a:cubicBezTo>
                    <a:pt x="6364" y="1589"/>
                    <a:pt x="6699" y="1591"/>
                    <a:pt x="7144" y="1591"/>
                  </a:cubicBezTo>
                  <a:cubicBezTo>
                    <a:pt x="7323" y="1591"/>
                    <a:pt x="7442" y="1651"/>
                    <a:pt x="7513" y="1770"/>
                  </a:cubicBezTo>
                  <a:cubicBezTo>
                    <a:pt x="7573" y="1865"/>
                    <a:pt x="7573" y="1948"/>
                    <a:pt x="7585" y="1984"/>
                  </a:cubicBezTo>
                  <a:cubicBezTo>
                    <a:pt x="7585" y="2044"/>
                    <a:pt x="7549" y="2341"/>
                    <a:pt x="7263" y="2389"/>
                  </a:cubicBezTo>
                  <a:cubicBezTo>
                    <a:pt x="6835" y="2460"/>
                    <a:pt x="5882" y="2591"/>
                    <a:pt x="5882" y="2591"/>
                  </a:cubicBezTo>
                  <a:cubicBezTo>
                    <a:pt x="5787" y="2603"/>
                    <a:pt x="5727" y="2687"/>
                    <a:pt x="5739" y="2770"/>
                  </a:cubicBezTo>
                  <a:cubicBezTo>
                    <a:pt x="5763" y="2841"/>
                    <a:pt x="5823" y="2901"/>
                    <a:pt x="5906" y="2901"/>
                  </a:cubicBezTo>
                  <a:lnTo>
                    <a:pt x="5942" y="2901"/>
                  </a:lnTo>
                  <a:cubicBezTo>
                    <a:pt x="5954" y="2901"/>
                    <a:pt x="6894" y="2770"/>
                    <a:pt x="7335" y="2699"/>
                  </a:cubicBezTo>
                  <a:cubicBezTo>
                    <a:pt x="7740" y="2627"/>
                    <a:pt x="7882" y="2282"/>
                    <a:pt x="7918" y="2056"/>
                  </a:cubicBezTo>
                  <a:lnTo>
                    <a:pt x="9764" y="520"/>
                  </a:lnTo>
                  <a:cubicBezTo>
                    <a:pt x="9875" y="408"/>
                    <a:pt x="10028" y="311"/>
                    <a:pt x="10188" y="311"/>
                  </a:cubicBezTo>
                  <a:cubicBezTo>
                    <a:pt x="10285" y="311"/>
                    <a:pt x="10384" y="347"/>
                    <a:pt x="10478" y="436"/>
                  </a:cubicBezTo>
                  <a:cubicBezTo>
                    <a:pt x="10776" y="734"/>
                    <a:pt x="10502" y="1091"/>
                    <a:pt x="10430" y="1151"/>
                  </a:cubicBezTo>
                  <a:cubicBezTo>
                    <a:pt x="10359" y="1222"/>
                    <a:pt x="8097" y="3651"/>
                    <a:pt x="8097" y="3651"/>
                  </a:cubicBezTo>
                  <a:cubicBezTo>
                    <a:pt x="7763" y="4020"/>
                    <a:pt x="7323" y="4080"/>
                    <a:pt x="7144" y="4092"/>
                  </a:cubicBezTo>
                  <a:lnTo>
                    <a:pt x="6847" y="4092"/>
                  </a:lnTo>
                  <a:cubicBezTo>
                    <a:pt x="6751" y="4092"/>
                    <a:pt x="6680" y="4175"/>
                    <a:pt x="6680" y="4258"/>
                  </a:cubicBezTo>
                  <a:cubicBezTo>
                    <a:pt x="6680" y="4353"/>
                    <a:pt x="6751" y="4425"/>
                    <a:pt x="6847" y="4425"/>
                  </a:cubicBezTo>
                  <a:lnTo>
                    <a:pt x="7156" y="4425"/>
                  </a:lnTo>
                  <a:cubicBezTo>
                    <a:pt x="7382" y="4413"/>
                    <a:pt x="7918" y="4330"/>
                    <a:pt x="8335" y="3877"/>
                  </a:cubicBezTo>
                  <a:cubicBezTo>
                    <a:pt x="10669" y="1377"/>
                    <a:pt x="10669" y="1377"/>
                    <a:pt x="10669" y="1353"/>
                  </a:cubicBezTo>
                  <a:cubicBezTo>
                    <a:pt x="10883" y="1151"/>
                    <a:pt x="11121" y="627"/>
                    <a:pt x="10704" y="210"/>
                  </a:cubicBezTo>
                  <a:cubicBezTo>
                    <a:pt x="10539" y="60"/>
                    <a:pt x="10365" y="0"/>
                    <a:pt x="101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dk1"/>
                </a:solidFil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1"/>
          <p:cNvSpPr txBox="1">
            <a:spLocks noGrp="1"/>
          </p:cNvSpPr>
          <p:nvPr>
            <p:ph type="title"/>
          </p:nvPr>
        </p:nvSpPr>
        <p:spPr>
          <a:xfrm>
            <a:off x="637149" y="121610"/>
            <a:ext cx="7525800" cy="857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7D8C4C"/>
              </a:buClr>
              <a:buSzPts val="5888"/>
              <a:buFont typeface="Georgia"/>
              <a:buNone/>
            </a:pPr>
            <a:r>
              <a:rPr lang="en" sz="3000" b="0">
                <a:solidFill>
                  <a:srgbClr val="38761D"/>
                </a:solidFill>
                <a:latin typeface="Barlow Semi Condensed SemiBold"/>
                <a:ea typeface="Barlow Semi Condensed SemiBold"/>
                <a:cs typeface="Barlow Semi Condensed SemiBold"/>
                <a:sym typeface="Barlow Semi Condensed SemiBold"/>
              </a:rPr>
              <a:t>An Example of The Math!</a:t>
            </a:r>
            <a:endParaRPr sz="3600">
              <a:solidFill>
                <a:srgbClr val="6AA84F"/>
              </a:solidFill>
            </a:endParaRPr>
          </a:p>
        </p:txBody>
      </p:sp>
      <p:sp>
        <p:nvSpPr>
          <p:cNvPr id="601" name="Google Shape;601;p71"/>
          <p:cNvSpPr txBox="1"/>
          <p:nvPr/>
        </p:nvSpPr>
        <p:spPr>
          <a:xfrm>
            <a:off x="1329775" y="809150"/>
            <a:ext cx="79788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Lato"/>
                <a:ea typeface="Lato"/>
                <a:cs typeface="Lato"/>
                <a:sym typeface="Lato"/>
              </a:rPr>
              <a:t>$2950</a:t>
            </a:r>
            <a:r>
              <a:rPr lang="en" sz="1800">
                <a:latin typeface="Lato"/>
                <a:ea typeface="Lato"/>
                <a:cs typeface="Lato"/>
                <a:sym typeface="Lato"/>
              </a:rPr>
              <a:t>  Program fee + $850 air  =   </a:t>
            </a:r>
            <a:r>
              <a:rPr lang="en" sz="1800" b="1">
                <a:latin typeface="Lato"/>
                <a:ea typeface="Lato"/>
                <a:cs typeface="Lato"/>
                <a:sym typeface="Lato"/>
              </a:rPr>
              <a:t>$3800 TOTAL COST</a:t>
            </a:r>
            <a:endParaRPr sz="1800" b="1">
              <a:latin typeface="Lato"/>
              <a:ea typeface="Lato"/>
              <a:cs typeface="Lato"/>
              <a:sym typeface="Lato"/>
            </a:endParaRPr>
          </a:p>
        </p:txBody>
      </p:sp>
      <p:sp>
        <p:nvSpPr>
          <p:cNvPr id="602" name="Google Shape;602;p71"/>
          <p:cNvSpPr txBox="1"/>
          <p:nvPr/>
        </p:nvSpPr>
        <p:spPr>
          <a:xfrm>
            <a:off x="1329775" y="1249796"/>
            <a:ext cx="7340400" cy="6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ato"/>
                <a:ea typeface="Lato"/>
                <a:cs typeface="Lato"/>
                <a:sym typeface="Lato"/>
              </a:rPr>
              <a:t>$1900 FINANCIAL AWARD </a:t>
            </a:r>
            <a:r>
              <a:rPr lang="en" b="1" u="sng">
                <a:latin typeface="Lato"/>
                <a:ea typeface="Lato"/>
                <a:cs typeface="Lato"/>
                <a:sym typeface="Lato"/>
              </a:rPr>
              <a:t>MAX</a:t>
            </a:r>
            <a:r>
              <a:rPr lang="en" b="1">
                <a:latin typeface="Lato"/>
                <a:ea typeface="Lato"/>
                <a:cs typeface="Lato"/>
                <a:sym typeface="Lato"/>
              </a:rPr>
              <a:t> </a:t>
            </a:r>
            <a:r>
              <a:rPr lang="en">
                <a:latin typeface="Lato"/>
                <a:ea typeface="Lato"/>
                <a:cs typeface="Lato"/>
                <a:sym typeface="Lato"/>
              </a:rPr>
              <a:t> (50% of TOTAL COST)</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Student works  W&amp;E hours ($20/hr x 95 hrs = $1900)</a:t>
            </a:r>
            <a:endParaRPr>
              <a:latin typeface="Lato"/>
              <a:ea typeface="Lato"/>
              <a:cs typeface="Lato"/>
              <a:sym typeface="Lato"/>
            </a:endParaRPr>
          </a:p>
        </p:txBody>
      </p:sp>
      <p:sp>
        <p:nvSpPr>
          <p:cNvPr id="603" name="Google Shape;603;p71"/>
          <p:cNvSpPr txBox="1"/>
          <p:nvPr/>
        </p:nvSpPr>
        <p:spPr>
          <a:xfrm>
            <a:off x="1669425" y="1821200"/>
            <a:ext cx="4298400" cy="4416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$3800-$1900= </a:t>
            </a:r>
            <a:r>
              <a:rPr lang="en" sz="1800" b="1">
                <a:latin typeface="Lato"/>
                <a:ea typeface="Lato"/>
                <a:cs typeface="Lato"/>
                <a:sym typeface="Lato"/>
              </a:rPr>
              <a:t>$1900 NEW TOTAL</a:t>
            </a:r>
            <a:endParaRPr sz="1800" b="1">
              <a:latin typeface="Lato"/>
              <a:ea typeface="Lato"/>
              <a:cs typeface="Lato"/>
              <a:sym typeface="Lato"/>
            </a:endParaRPr>
          </a:p>
        </p:txBody>
      </p:sp>
      <p:sp>
        <p:nvSpPr>
          <p:cNvPr id="604" name="Google Shape;604;p71"/>
          <p:cNvSpPr txBox="1"/>
          <p:nvPr/>
        </p:nvSpPr>
        <p:spPr>
          <a:xfrm>
            <a:off x="1669425" y="2304000"/>
            <a:ext cx="6109800" cy="38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Lato"/>
                <a:ea typeface="Lato"/>
                <a:cs typeface="Lato"/>
                <a:sym typeface="Lato"/>
              </a:rPr>
              <a:t>$75/ month family payment x  </a:t>
            </a:r>
            <a:r>
              <a:rPr lang="en" sz="1800" b="1">
                <a:latin typeface="Lato"/>
                <a:ea typeface="Lato"/>
                <a:cs typeface="Lato"/>
                <a:sym typeface="Lato"/>
              </a:rPr>
              <a:t>12 months = $900</a:t>
            </a:r>
            <a:endParaRPr sz="1800" b="1">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605" name="Google Shape;605;p71"/>
          <p:cNvSpPr txBox="1"/>
          <p:nvPr/>
        </p:nvSpPr>
        <p:spPr>
          <a:xfrm>
            <a:off x="1669425" y="2687375"/>
            <a:ext cx="4298400" cy="4416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$1900 - $900 = </a:t>
            </a:r>
            <a:r>
              <a:rPr lang="en" sz="1800" b="1">
                <a:latin typeface="Lato"/>
                <a:ea typeface="Lato"/>
                <a:cs typeface="Lato"/>
                <a:sym typeface="Lato"/>
              </a:rPr>
              <a:t>$1000  NEW TOTAL</a:t>
            </a:r>
            <a:endParaRPr sz="1800" b="1">
              <a:latin typeface="Lato"/>
              <a:ea typeface="Lato"/>
              <a:cs typeface="Lato"/>
              <a:sym typeface="Lato"/>
            </a:endParaRPr>
          </a:p>
        </p:txBody>
      </p:sp>
      <p:sp>
        <p:nvSpPr>
          <p:cNvPr id="606" name="Google Shape;606;p71"/>
          <p:cNvSpPr txBox="1"/>
          <p:nvPr/>
        </p:nvSpPr>
        <p:spPr>
          <a:xfrm>
            <a:off x="1766750" y="3553550"/>
            <a:ext cx="3376800" cy="38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607" name="Google Shape;607;p71"/>
          <p:cNvSpPr txBox="1"/>
          <p:nvPr/>
        </p:nvSpPr>
        <p:spPr>
          <a:xfrm>
            <a:off x="1626900" y="3205175"/>
            <a:ext cx="6024300" cy="7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             $225    AUCTION TIX SOLD (5 x $45)</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$460   LETTER CAMPAIGN  ($20 x 23 letters) (average is $45/letter)</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$315   COFFEE SOLD (21 bags x $15) </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608" name="Google Shape;608;p71"/>
          <p:cNvSpPr txBox="1"/>
          <p:nvPr/>
        </p:nvSpPr>
        <p:spPr>
          <a:xfrm>
            <a:off x="1968175" y="4494800"/>
            <a:ext cx="7340400" cy="38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This student would have to come up 0!</a:t>
            </a:r>
            <a:endParaRPr>
              <a:latin typeface="Lato"/>
              <a:ea typeface="Lato"/>
              <a:cs typeface="Lato"/>
              <a:sym typeface="Lato"/>
            </a:endParaRPr>
          </a:p>
        </p:txBody>
      </p:sp>
      <p:sp>
        <p:nvSpPr>
          <p:cNvPr id="609" name="Google Shape;609;p71"/>
          <p:cNvSpPr txBox="1"/>
          <p:nvPr/>
        </p:nvSpPr>
        <p:spPr>
          <a:xfrm>
            <a:off x="1669425" y="3964025"/>
            <a:ext cx="4298400" cy="4416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$1000- $1000= </a:t>
            </a:r>
            <a:r>
              <a:rPr lang="en" sz="1800" b="1">
                <a:latin typeface="Lato"/>
                <a:ea typeface="Lato"/>
                <a:cs typeface="Lato"/>
                <a:sym typeface="Lato"/>
              </a:rPr>
              <a:t>$0 NEW TOTAL</a:t>
            </a:r>
            <a:endParaRPr sz="1800" b="1">
              <a:latin typeface="Lato"/>
              <a:ea typeface="Lato"/>
              <a:cs typeface="Lato"/>
              <a:sym typeface="Lato"/>
            </a:endParaRPr>
          </a:p>
        </p:txBody>
      </p:sp>
      <p:pic>
        <p:nvPicPr>
          <p:cNvPr id="610" name="Google Shape;610;p71"/>
          <p:cNvPicPr preferRelativeResize="0"/>
          <p:nvPr/>
        </p:nvPicPr>
        <p:blipFill>
          <a:blip r:embed="rId3">
            <a:alphaModFix/>
          </a:blip>
          <a:stretch>
            <a:fillRect/>
          </a:stretch>
        </p:blipFill>
        <p:spPr>
          <a:xfrm>
            <a:off x="7651200" y="121600"/>
            <a:ext cx="1286547" cy="12211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2"/>
          <p:cNvSpPr txBox="1">
            <a:spLocks noGrp="1"/>
          </p:cNvSpPr>
          <p:nvPr>
            <p:ph type="title"/>
          </p:nvPr>
        </p:nvSpPr>
        <p:spPr>
          <a:xfrm>
            <a:off x="153700" y="963975"/>
            <a:ext cx="7555800" cy="879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sz="3900"/>
              <a:t>APPLY NOW!</a:t>
            </a:r>
            <a:r>
              <a:rPr lang="en"/>
              <a:t> </a:t>
            </a:r>
            <a:r>
              <a:rPr lang="en" sz="2400"/>
              <a:t> </a:t>
            </a:r>
            <a:endParaRPr sz="2400"/>
          </a:p>
        </p:txBody>
      </p:sp>
      <p:sp>
        <p:nvSpPr>
          <p:cNvPr id="616" name="Google Shape;616;p72"/>
          <p:cNvSpPr txBox="1">
            <a:spLocks noGrp="1"/>
          </p:cNvSpPr>
          <p:nvPr>
            <p:ph type="subTitle" idx="1"/>
          </p:nvPr>
        </p:nvSpPr>
        <p:spPr>
          <a:xfrm>
            <a:off x="106500" y="1909450"/>
            <a:ext cx="4045200" cy="346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highlight>
                  <a:schemeClr val="lt1"/>
                </a:highlight>
              </a:rPr>
              <a:t>Check out our website:</a:t>
            </a:r>
            <a:endParaRPr sz="1800">
              <a:highlight>
                <a:schemeClr val="lt1"/>
              </a:highlight>
            </a:endParaRPr>
          </a:p>
          <a:p>
            <a:pPr marL="0" lvl="0" indent="0" algn="l" rtl="0">
              <a:spcBef>
                <a:spcPts val="0"/>
              </a:spcBef>
              <a:spcAft>
                <a:spcPts val="0"/>
              </a:spcAft>
              <a:buNone/>
            </a:pPr>
            <a:endParaRPr sz="1800">
              <a:highlight>
                <a:schemeClr val="lt1"/>
              </a:highlight>
            </a:endParaRPr>
          </a:p>
          <a:p>
            <a:pPr marL="0" lvl="0" indent="0" algn="ctr" rtl="0">
              <a:spcBef>
                <a:spcPts val="0"/>
              </a:spcBef>
              <a:spcAft>
                <a:spcPts val="0"/>
              </a:spcAft>
              <a:buNone/>
            </a:pPr>
            <a:r>
              <a:rPr lang="en" b="1" u="sng">
                <a:highlight>
                  <a:schemeClr val="lt1"/>
                </a:highlight>
                <a:hlinkClick r:id="rId3"/>
              </a:rPr>
              <a:t>www.globalleadersinc.org</a:t>
            </a:r>
            <a:endParaRPr b="1">
              <a:highlight>
                <a:schemeClr val="lt1"/>
              </a:highlight>
            </a:endParaRPr>
          </a:p>
          <a:p>
            <a:pPr marL="0" lvl="0" indent="0" algn="l" rtl="0">
              <a:spcBef>
                <a:spcPts val="0"/>
              </a:spcBef>
              <a:spcAft>
                <a:spcPts val="0"/>
              </a:spcAft>
              <a:buNone/>
            </a:pPr>
            <a:endParaRPr b="1">
              <a:highlight>
                <a:schemeClr val="lt1"/>
              </a:highlight>
            </a:endParaRPr>
          </a:p>
          <a:p>
            <a:pPr marL="0" lvl="0" indent="0" algn="ctr" rtl="0">
              <a:spcBef>
                <a:spcPts val="0"/>
              </a:spcBef>
              <a:spcAft>
                <a:spcPts val="0"/>
              </a:spcAft>
              <a:buNone/>
            </a:pPr>
            <a:endParaRPr b="1">
              <a:highlight>
                <a:schemeClr val="lt1"/>
              </a:highlight>
            </a:endParaRPr>
          </a:p>
          <a:p>
            <a:pPr marL="0" lvl="0" indent="0" algn="ctr" rtl="0">
              <a:lnSpc>
                <a:spcPct val="115000"/>
              </a:lnSpc>
              <a:spcBef>
                <a:spcPts val="0"/>
              </a:spcBef>
              <a:spcAft>
                <a:spcPts val="0"/>
              </a:spcAft>
              <a:buNone/>
            </a:pPr>
            <a:r>
              <a:rPr lang="en" b="1">
                <a:highlight>
                  <a:schemeClr val="lt1"/>
                </a:highlight>
              </a:rPr>
              <a:t>CALL US with Questions!</a:t>
            </a:r>
            <a:endParaRPr b="1">
              <a:highlight>
                <a:schemeClr val="lt1"/>
              </a:highlight>
            </a:endParaRPr>
          </a:p>
          <a:p>
            <a:pPr marL="0" lvl="0" indent="0" algn="ctr" rtl="0">
              <a:lnSpc>
                <a:spcPct val="115000"/>
              </a:lnSpc>
              <a:spcBef>
                <a:spcPts val="0"/>
              </a:spcBef>
              <a:spcAft>
                <a:spcPts val="0"/>
              </a:spcAft>
              <a:buNone/>
            </a:pPr>
            <a:r>
              <a:rPr lang="en" b="1">
                <a:highlight>
                  <a:schemeClr val="lt1"/>
                </a:highlight>
              </a:rPr>
              <a:t>(970) 672-7060</a:t>
            </a:r>
            <a:endParaRPr b="1">
              <a:highlight>
                <a:schemeClr val="lt1"/>
              </a:highlight>
            </a:endParaRPr>
          </a:p>
          <a:p>
            <a:pPr marL="0" lvl="0" indent="0" algn="ctr" rtl="0">
              <a:lnSpc>
                <a:spcPct val="115000"/>
              </a:lnSpc>
              <a:spcBef>
                <a:spcPts val="0"/>
              </a:spcBef>
              <a:spcAft>
                <a:spcPts val="0"/>
              </a:spcAft>
              <a:buNone/>
            </a:pPr>
            <a:endParaRPr/>
          </a:p>
        </p:txBody>
      </p:sp>
      <p:pic>
        <p:nvPicPr>
          <p:cNvPr id="617" name="Google Shape;617;p72"/>
          <p:cNvPicPr preferRelativeResize="0"/>
          <p:nvPr/>
        </p:nvPicPr>
        <p:blipFill>
          <a:blip r:embed="rId4">
            <a:alphaModFix/>
          </a:blip>
          <a:stretch>
            <a:fillRect/>
          </a:stretch>
        </p:blipFill>
        <p:spPr>
          <a:xfrm>
            <a:off x="7709500" y="109525"/>
            <a:ext cx="1286547" cy="1221150"/>
          </a:xfrm>
          <a:prstGeom prst="rect">
            <a:avLst/>
          </a:prstGeom>
          <a:noFill/>
          <a:ln>
            <a:noFill/>
          </a:ln>
        </p:spPr>
      </p:pic>
      <p:pic>
        <p:nvPicPr>
          <p:cNvPr id="618" name="Google Shape;618;p72" descr="local_hands1.jpg"/>
          <p:cNvPicPr preferRelativeResize="0"/>
          <p:nvPr/>
        </p:nvPicPr>
        <p:blipFill rotWithShape="1">
          <a:blip r:embed="rId5">
            <a:alphaModFix/>
          </a:blip>
          <a:srcRect/>
          <a:stretch/>
        </p:blipFill>
        <p:spPr>
          <a:xfrm>
            <a:off x="5198750" y="1571425"/>
            <a:ext cx="3874725" cy="2831175"/>
          </a:xfrm>
          <a:prstGeom prst="rect">
            <a:avLst/>
          </a:prstGeom>
          <a:noFill/>
          <a:ln>
            <a:noFill/>
          </a:ln>
        </p:spPr>
      </p:pic>
      <p:pic>
        <p:nvPicPr>
          <p:cNvPr id="619" name="Google Shape;619;p72"/>
          <p:cNvPicPr preferRelativeResize="0"/>
          <p:nvPr/>
        </p:nvPicPr>
        <p:blipFill>
          <a:blip r:embed="rId6">
            <a:alphaModFix/>
          </a:blip>
          <a:stretch>
            <a:fillRect/>
          </a:stretch>
        </p:blipFill>
        <p:spPr>
          <a:xfrm>
            <a:off x="3609249" y="0"/>
            <a:ext cx="1733050" cy="23107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6"/>
          <p:cNvSpPr txBox="1">
            <a:spLocks noGrp="1"/>
          </p:cNvSpPr>
          <p:nvPr>
            <p:ph type="title"/>
          </p:nvPr>
        </p:nvSpPr>
        <p:spPr>
          <a:xfrm>
            <a:off x="970050" y="966675"/>
            <a:ext cx="7764600" cy="15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 “</a:t>
            </a:r>
            <a:r>
              <a:rPr lang="en" sz="20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Saviors</a:t>
            </a:r>
            <a:r>
              <a:rPr lang="en" sz="2000" b="1">
                <a:solidFill>
                  <a:schemeClr val="dk1"/>
                </a:solidFill>
                <a:latin typeface="Roboto"/>
                <a:ea typeface="Roboto"/>
                <a:cs typeface="Roboto"/>
                <a:sym typeface="Roboto"/>
              </a:rPr>
              <a:t>” of any kind…. These are groups that believe people and countries are needing to be </a:t>
            </a:r>
            <a:r>
              <a:rPr lang="en" sz="20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saved</a:t>
            </a:r>
            <a:r>
              <a:rPr lang="en" sz="2000" b="1">
                <a:solidFill>
                  <a:schemeClr val="dk1"/>
                </a:solidFill>
                <a:latin typeface="Roboto"/>
                <a:ea typeface="Roboto"/>
                <a:cs typeface="Roboto"/>
                <a:sym typeface="Roboto"/>
              </a:rPr>
              <a:t>.</a:t>
            </a:r>
            <a:endParaRPr sz="2000">
              <a:solidFill>
                <a:schemeClr val="dk1"/>
              </a:solidFill>
              <a:latin typeface="Roboto"/>
              <a:ea typeface="Roboto"/>
              <a:cs typeface="Roboto"/>
              <a:sym typeface="Roboto"/>
            </a:endParaRPr>
          </a:p>
          <a:p>
            <a:pPr marL="0" lvl="0" indent="0" algn="l" rtl="0">
              <a:spcBef>
                <a:spcPts val="0"/>
              </a:spcBef>
              <a:spcAft>
                <a:spcPts val="0"/>
              </a:spcAft>
              <a:buNone/>
            </a:pPr>
            <a:endParaRPr sz="2200" b="1">
              <a:solidFill>
                <a:schemeClr val="dk1"/>
              </a:solidFill>
              <a:latin typeface="Roboto"/>
              <a:ea typeface="Roboto"/>
              <a:cs typeface="Roboto"/>
              <a:sym typeface="Roboto"/>
            </a:endParaRPr>
          </a:p>
          <a:p>
            <a:pPr marL="0" lvl="0" indent="0" algn="l" rtl="0">
              <a:spcBef>
                <a:spcPts val="0"/>
              </a:spcBef>
              <a:spcAft>
                <a:spcPts val="0"/>
              </a:spcAft>
              <a:buNone/>
            </a:pPr>
            <a:endParaRPr sz="2200" b="1">
              <a:solidFill>
                <a:schemeClr val="dk1"/>
              </a:solidFill>
              <a:latin typeface="Roboto"/>
              <a:ea typeface="Roboto"/>
              <a:cs typeface="Roboto"/>
              <a:sym typeface="Roboto"/>
            </a:endParaRPr>
          </a:p>
          <a:p>
            <a:pPr marL="0" lvl="0" indent="0" algn="l" rtl="0">
              <a:spcBef>
                <a:spcPts val="0"/>
              </a:spcBef>
              <a:spcAft>
                <a:spcPts val="0"/>
              </a:spcAft>
              <a:buNone/>
            </a:pPr>
            <a:endParaRPr sz="2200" b="1">
              <a:solidFill>
                <a:schemeClr val="dk1"/>
              </a:solidFill>
              <a:latin typeface="Roboto"/>
              <a:ea typeface="Roboto"/>
              <a:cs typeface="Roboto"/>
              <a:sym typeface="Roboto"/>
            </a:endParaRPr>
          </a:p>
          <a:p>
            <a:pPr marL="0" lvl="0" indent="0" algn="l" rtl="0">
              <a:spcBef>
                <a:spcPts val="0"/>
              </a:spcBef>
              <a:spcAft>
                <a:spcPts val="0"/>
              </a:spcAft>
              <a:buNone/>
            </a:pPr>
            <a:endParaRPr sz="2200" b="1">
              <a:solidFill>
                <a:schemeClr val="dk1"/>
              </a:solidFill>
              <a:latin typeface="Roboto"/>
              <a:ea typeface="Roboto"/>
              <a:cs typeface="Roboto"/>
              <a:sym typeface="Roboto"/>
            </a:endParaRPr>
          </a:p>
          <a:p>
            <a:pPr marL="0" lvl="0" indent="0" algn="l" rtl="0">
              <a:spcBef>
                <a:spcPts val="0"/>
              </a:spcBef>
              <a:spcAft>
                <a:spcPts val="0"/>
              </a:spcAft>
              <a:buNone/>
            </a:pPr>
            <a:endParaRPr sz="2200" b="1">
              <a:solidFill>
                <a:schemeClr val="dk1"/>
              </a:solidFill>
              <a:latin typeface="Roboto"/>
              <a:ea typeface="Roboto"/>
              <a:cs typeface="Roboto"/>
              <a:sym typeface="Roboto"/>
            </a:endParaRPr>
          </a:p>
          <a:p>
            <a:pPr marL="0" lvl="0" indent="0" algn="ctr" rtl="0">
              <a:spcBef>
                <a:spcPts val="0"/>
              </a:spcBef>
              <a:spcAft>
                <a:spcPts val="0"/>
              </a:spcAft>
              <a:buNone/>
            </a:pPr>
            <a:r>
              <a:rPr lang="en" sz="2200">
                <a:solidFill>
                  <a:schemeClr val="dk1"/>
                </a:solidFill>
                <a:latin typeface="Roboto"/>
                <a:ea typeface="Roboto"/>
                <a:cs typeface="Roboto"/>
                <a:sym typeface="Roboto"/>
              </a:rPr>
              <a:t>This is a consistent discussion within Global Leaders. </a:t>
            </a:r>
            <a:endParaRPr sz="2200">
              <a:solidFill>
                <a:schemeClr val="dk1"/>
              </a:solidFill>
              <a:latin typeface="Roboto"/>
              <a:ea typeface="Roboto"/>
              <a:cs typeface="Roboto"/>
              <a:sym typeface="Roboto"/>
            </a:endParaRPr>
          </a:p>
          <a:p>
            <a:pPr marL="0" lvl="0" indent="0" algn="ctr" rtl="0">
              <a:spcBef>
                <a:spcPts val="0"/>
              </a:spcBef>
              <a:spcAft>
                <a:spcPts val="0"/>
              </a:spcAft>
              <a:buNone/>
            </a:pPr>
            <a:r>
              <a:rPr lang="en" sz="2200" b="1">
                <a:solidFill>
                  <a:schemeClr val="dk1"/>
                </a:solidFill>
                <a:latin typeface="Roboto"/>
                <a:ea typeface="Roboto"/>
                <a:cs typeface="Roboto"/>
                <a:sym typeface="Roboto"/>
              </a:rPr>
              <a:t>Our “WHY” has to align with what is best for the communities in where we work.</a:t>
            </a:r>
            <a:endParaRPr sz="2200" b="1">
              <a:solidFill>
                <a:schemeClr val="dk1"/>
              </a:solidFill>
              <a:latin typeface="Roboto"/>
              <a:ea typeface="Roboto"/>
              <a:cs typeface="Roboto"/>
              <a:sym typeface="Roboto"/>
            </a:endParaRPr>
          </a:p>
          <a:p>
            <a:pPr marL="0" lvl="0" indent="0" algn="l" rtl="0">
              <a:spcBef>
                <a:spcPts val="0"/>
              </a:spcBef>
              <a:spcAft>
                <a:spcPts val="0"/>
              </a:spcAft>
              <a:buNone/>
            </a:pPr>
            <a:endParaRPr sz="1400" b="1">
              <a:solidFill>
                <a:schemeClr val="dk1"/>
              </a:solidFill>
              <a:latin typeface="Roboto"/>
              <a:ea typeface="Roboto"/>
              <a:cs typeface="Roboto"/>
              <a:sym typeface="Roboto"/>
            </a:endParaRPr>
          </a:p>
          <a:p>
            <a:pPr marL="0" lvl="0" indent="0" algn="l" rtl="0">
              <a:spcBef>
                <a:spcPts val="0"/>
              </a:spcBef>
              <a:spcAft>
                <a:spcPts val="0"/>
              </a:spcAft>
              <a:buNone/>
            </a:pPr>
            <a:r>
              <a:rPr lang="en" sz="1400" b="1">
                <a:solidFill>
                  <a:srgbClr val="FF0000"/>
                </a:solidFill>
                <a:latin typeface="Roboto"/>
                <a:ea typeface="Roboto"/>
                <a:cs typeface="Roboto"/>
                <a:sym typeface="Roboto"/>
              </a:rPr>
              <a:t>We’ve had failures in this realm… (an example) </a:t>
            </a:r>
            <a:endParaRPr sz="1400" b="1">
              <a:solidFill>
                <a:srgbClr val="FF0000"/>
              </a:solidFill>
              <a:latin typeface="Roboto"/>
              <a:ea typeface="Roboto"/>
              <a:cs typeface="Roboto"/>
              <a:sym typeface="Roboto"/>
            </a:endParaRPr>
          </a:p>
          <a:p>
            <a:pPr marL="0" lvl="0" indent="0" algn="l" rtl="0">
              <a:spcBef>
                <a:spcPts val="0"/>
              </a:spcBef>
              <a:spcAft>
                <a:spcPts val="0"/>
              </a:spcAft>
              <a:buNone/>
            </a:pPr>
            <a:r>
              <a:rPr lang="en" sz="1400" b="1">
                <a:solidFill>
                  <a:srgbClr val="FF0000"/>
                </a:solidFill>
                <a:latin typeface="Roboto"/>
                <a:ea typeface="Roboto"/>
                <a:cs typeface="Roboto"/>
                <a:sym typeface="Roboto"/>
              </a:rPr>
              <a:t>Shoe Distribution till 2015</a:t>
            </a:r>
            <a:endParaRPr sz="1400" b="1">
              <a:solidFill>
                <a:srgbClr val="FF0000"/>
              </a:solidFill>
              <a:latin typeface="Roboto"/>
              <a:ea typeface="Roboto"/>
              <a:cs typeface="Roboto"/>
              <a:sym typeface="Roboto"/>
            </a:endParaRPr>
          </a:p>
        </p:txBody>
      </p:sp>
      <p:pic>
        <p:nvPicPr>
          <p:cNvPr id="279" name="Google Shape;279;p46"/>
          <p:cNvPicPr preferRelativeResize="0"/>
          <p:nvPr/>
        </p:nvPicPr>
        <p:blipFill>
          <a:blip r:embed="rId5">
            <a:alphaModFix/>
          </a:blip>
          <a:stretch>
            <a:fillRect/>
          </a:stretch>
        </p:blipFill>
        <p:spPr>
          <a:xfrm>
            <a:off x="-71200" y="39546"/>
            <a:ext cx="1443550" cy="1370150"/>
          </a:xfrm>
          <a:prstGeom prst="rect">
            <a:avLst/>
          </a:prstGeom>
          <a:noFill/>
          <a:ln>
            <a:noFill/>
          </a:ln>
        </p:spPr>
      </p:pic>
      <p:sp>
        <p:nvSpPr>
          <p:cNvPr id="280" name="Google Shape;280;p46"/>
          <p:cNvSpPr txBox="1"/>
          <p:nvPr/>
        </p:nvSpPr>
        <p:spPr>
          <a:xfrm>
            <a:off x="1525700" y="320175"/>
            <a:ext cx="5946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latin typeface="Ubuntu"/>
                <a:ea typeface="Ubuntu"/>
                <a:cs typeface="Ubuntu"/>
                <a:sym typeface="Ubuntu"/>
              </a:rPr>
              <a:t>Who we try not to be</a:t>
            </a:r>
            <a:r>
              <a:rPr lang="en" sz="2400">
                <a:latin typeface="Ubuntu"/>
                <a:ea typeface="Ubuntu"/>
                <a:cs typeface="Ubuntu"/>
                <a:sym typeface="Ubuntu"/>
              </a:rPr>
              <a:t>… </a:t>
            </a:r>
            <a:endParaRPr>
              <a:latin typeface="Maven Pro"/>
              <a:ea typeface="Maven Pro"/>
              <a:cs typeface="Maven Pro"/>
              <a:sym typeface="Maven Pro"/>
            </a:endParaRPr>
          </a:p>
        </p:txBody>
      </p:sp>
      <p:pic>
        <p:nvPicPr>
          <p:cNvPr id="281" name="Google Shape;281;p46"/>
          <p:cNvPicPr preferRelativeResize="0"/>
          <p:nvPr/>
        </p:nvPicPr>
        <p:blipFill>
          <a:blip r:embed="rId6">
            <a:alphaModFix/>
          </a:blip>
          <a:stretch>
            <a:fillRect/>
          </a:stretch>
        </p:blipFill>
        <p:spPr>
          <a:xfrm>
            <a:off x="3724200" y="1688350"/>
            <a:ext cx="1695600" cy="1695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73"/>
          <p:cNvSpPr txBox="1">
            <a:spLocks noGrp="1"/>
          </p:cNvSpPr>
          <p:nvPr>
            <p:ph type="title"/>
          </p:nvPr>
        </p:nvSpPr>
        <p:spPr>
          <a:xfrm>
            <a:off x="697675" y="0"/>
            <a:ext cx="8508600" cy="3660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7D8C4C"/>
              </a:buClr>
              <a:buSzPts val="5888"/>
              <a:buFont typeface="Georgia"/>
              <a:buNone/>
            </a:pPr>
            <a:r>
              <a:rPr lang="en" sz="4200" b="0">
                <a:solidFill>
                  <a:srgbClr val="38761D"/>
                </a:solidFill>
                <a:latin typeface="Barlow Semi Condensed SemiBold"/>
                <a:ea typeface="Barlow Semi Condensed SemiBold"/>
                <a:cs typeface="Barlow Semi Condensed SemiBold"/>
                <a:sym typeface="Barlow Semi Condensed SemiBold"/>
              </a:rPr>
              <a:t>          Info and Commitment Meetings</a:t>
            </a:r>
            <a:r>
              <a:rPr lang="en" sz="3600" b="0">
                <a:solidFill>
                  <a:srgbClr val="6AA84F"/>
                </a:solidFill>
                <a:latin typeface="Ubuntu"/>
                <a:ea typeface="Ubuntu"/>
                <a:cs typeface="Ubuntu"/>
                <a:sym typeface="Ubuntu"/>
              </a:rPr>
              <a:t>:</a:t>
            </a:r>
            <a:r>
              <a:rPr lang="en" sz="2400">
                <a:solidFill>
                  <a:srgbClr val="6AA84F"/>
                </a:solidFill>
                <a:latin typeface="Ubuntu"/>
                <a:ea typeface="Ubuntu"/>
                <a:cs typeface="Ubuntu"/>
                <a:sym typeface="Ubuntu"/>
              </a:rPr>
              <a:t>  </a:t>
            </a:r>
            <a:endParaRPr sz="140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r>
              <a:rPr lang="en" sz="1400">
                <a:solidFill>
                  <a:srgbClr val="6AA84F"/>
                </a:solidFill>
                <a:latin typeface="Ubuntu"/>
                <a:ea typeface="Ubuntu"/>
                <a:cs typeface="Ubuntu"/>
                <a:sym typeface="Ubuntu"/>
              </a:rPr>
              <a:t>     </a:t>
            </a:r>
            <a:r>
              <a:rPr lang="en" sz="1400">
                <a:latin typeface="Ubuntu"/>
                <a:ea typeface="Ubuntu"/>
                <a:cs typeface="Ubuntu"/>
                <a:sym typeface="Ubuntu"/>
              </a:rPr>
              <a:t> Parent/Student INFO MEETING: (ATTEND ONE INFO MEETING)</a:t>
            </a:r>
            <a:endParaRPr sz="1400">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r>
              <a:rPr lang="en" sz="1400">
                <a:solidFill>
                  <a:srgbClr val="6AA84F"/>
                </a:solidFill>
                <a:latin typeface="Ubuntu"/>
                <a:ea typeface="Ubuntu"/>
                <a:cs typeface="Ubuntu"/>
                <a:sym typeface="Ubuntu"/>
              </a:rPr>
              <a:t> </a:t>
            </a:r>
            <a:r>
              <a:rPr lang="en" sz="1400">
                <a:latin typeface="Ubuntu"/>
                <a:ea typeface="Ubuntu"/>
                <a:cs typeface="Ubuntu"/>
                <a:sym typeface="Ubuntu"/>
              </a:rPr>
              <a:t>September 6th:</a:t>
            </a:r>
            <a:endParaRPr sz="1400">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r>
              <a:rPr lang="en" sz="1400">
                <a:solidFill>
                  <a:srgbClr val="6AA84F"/>
                </a:solidFill>
                <a:latin typeface="Ubuntu"/>
                <a:ea typeface="Ubuntu"/>
                <a:cs typeface="Ubuntu"/>
                <a:sym typeface="Ubuntu"/>
              </a:rPr>
              <a:t> 6:00 PM @ Poudre High School</a:t>
            </a:r>
            <a:endParaRPr sz="140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r>
              <a:rPr lang="en" sz="1400">
                <a:solidFill>
                  <a:srgbClr val="6AA84F"/>
                </a:solidFill>
                <a:latin typeface="Ubuntu"/>
                <a:ea typeface="Ubuntu"/>
                <a:cs typeface="Ubuntu"/>
                <a:sym typeface="Ubuntu"/>
              </a:rPr>
              <a:t> 7:30 PM @ Rocky Mountain High School </a:t>
            </a:r>
            <a:endParaRPr sz="140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r>
              <a:rPr lang="en" sz="1400">
                <a:solidFill>
                  <a:srgbClr val="6AA84F"/>
                </a:solidFill>
                <a:latin typeface="Ubuntu"/>
                <a:ea typeface="Ubuntu"/>
                <a:cs typeface="Ubuntu"/>
                <a:sym typeface="Ubuntu"/>
              </a:rPr>
              <a:t>                    </a:t>
            </a:r>
            <a:endParaRPr sz="1400">
              <a:solidFill>
                <a:srgbClr val="6AA84F"/>
              </a:solidFill>
              <a:latin typeface="Ubuntu"/>
              <a:ea typeface="Ubuntu"/>
              <a:cs typeface="Ubuntu"/>
              <a:sym typeface="Ubuntu"/>
            </a:endParaRPr>
          </a:p>
          <a:p>
            <a:pPr marL="0" lvl="0" indent="0" algn="l" rtl="0">
              <a:spcBef>
                <a:spcPts val="0"/>
              </a:spcBef>
              <a:spcAft>
                <a:spcPts val="0"/>
              </a:spcAft>
              <a:buClr>
                <a:srgbClr val="7D8C4C"/>
              </a:buClr>
              <a:buSzPts val="5888"/>
              <a:buFont typeface="Georgia"/>
              <a:buNone/>
            </a:pPr>
            <a:r>
              <a:rPr lang="en" sz="1400">
                <a:solidFill>
                  <a:srgbClr val="6AA84F"/>
                </a:solidFill>
                <a:latin typeface="Ubuntu"/>
                <a:ea typeface="Ubuntu"/>
                <a:cs typeface="Ubuntu"/>
                <a:sym typeface="Ubuntu"/>
              </a:rPr>
              <a:t> </a:t>
            </a:r>
            <a:r>
              <a:rPr lang="en" sz="1400">
                <a:latin typeface="Ubuntu"/>
                <a:ea typeface="Ubuntu"/>
                <a:cs typeface="Ubuntu"/>
                <a:sym typeface="Ubuntu"/>
              </a:rPr>
              <a:t>September 13th:</a:t>
            </a:r>
            <a:endParaRPr sz="1400">
              <a:latin typeface="Ubuntu"/>
              <a:ea typeface="Ubuntu"/>
              <a:cs typeface="Ubuntu"/>
              <a:sym typeface="Ubuntu"/>
            </a:endParaRPr>
          </a:p>
          <a:p>
            <a:pPr marL="0" lvl="0" indent="0" algn="l" rtl="0">
              <a:spcBef>
                <a:spcPts val="0"/>
              </a:spcBef>
              <a:spcAft>
                <a:spcPts val="0"/>
              </a:spcAft>
              <a:buClr>
                <a:srgbClr val="7D8C4C"/>
              </a:buClr>
              <a:buSzPts val="5888"/>
              <a:buFont typeface="Georgia"/>
              <a:buNone/>
            </a:pPr>
            <a:r>
              <a:rPr lang="en" sz="1400">
                <a:solidFill>
                  <a:srgbClr val="6AA84F"/>
                </a:solidFill>
                <a:latin typeface="Ubuntu"/>
                <a:ea typeface="Ubuntu"/>
                <a:cs typeface="Ubuntu"/>
                <a:sym typeface="Ubuntu"/>
              </a:rPr>
              <a:t> 6:00 PM @ Rocky Mountain High School</a:t>
            </a:r>
            <a:endParaRPr sz="1400">
              <a:solidFill>
                <a:srgbClr val="6AA84F"/>
              </a:solidFill>
              <a:latin typeface="Ubuntu"/>
              <a:ea typeface="Ubuntu"/>
              <a:cs typeface="Ubuntu"/>
              <a:sym typeface="Ubuntu"/>
            </a:endParaRPr>
          </a:p>
          <a:p>
            <a:pPr marL="0" lvl="0" indent="0" algn="l" rtl="0">
              <a:spcBef>
                <a:spcPts val="0"/>
              </a:spcBef>
              <a:spcAft>
                <a:spcPts val="0"/>
              </a:spcAft>
              <a:buClr>
                <a:srgbClr val="7D8C4C"/>
              </a:buClr>
              <a:buSzPts val="5888"/>
              <a:buFont typeface="Georgia"/>
              <a:buNone/>
            </a:pPr>
            <a:r>
              <a:rPr lang="en" sz="1400">
                <a:solidFill>
                  <a:srgbClr val="6AA84F"/>
                </a:solidFill>
                <a:latin typeface="Ubuntu"/>
                <a:ea typeface="Ubuntu"/>
                <a:cs typeface="Ubuntu"/>
                <a:sym typeface="Ubuntu"/>
              </a:rPr>
              <a:t> 7:30 PM @ Poudre High School</a:t>
            </a:r>
            <a:endParaRPr sz="1400">
              <a:solidFill>
                <a:srgbClr val="6AA84F"/>
              </a:solidFill>
              <a:latin typeface="Ubuntu"/>
              <a:ea typeface="Ubuntu"/>
              <a:cs typeface="Ubuntu"/>
              <a:sym typeface="Ubuntu"/>
            </a:endParaRPr>
          </a:p>
          <a:p>
            <a:pPr marL="0" lvl="0" indent="0" algn="l" rtl="0">
              <a:spcBef>
                <a:spcPts val="0"/>
              </a:spcBef>
              <a:spcAft>
                <a:spcPts val="0"/>
              </a:spcAft>
              <a:buClr>
                <a:srgbClr val="7D8C4C"/>
              </a:buClr>
              <a:buSzPts val="5888"/>
              <a:buFont typeface="Georgia"/>
              <a:buNone/>
            </a:pPr>
            <a:endParaRPr sz="1400">
              <a:latin typeface="Ubuntu"/>
              <a:ea typeface="Ubuntu"/>
              <a:cs typeface="Ubuntu"/>
              <a:sym typeface="Ubuntu"/>
            </a:endParaRPr>
          </a:p>
          <a:p>
            <a:pPr marL="0" lvl="0" indent="0" algn="l" rtl="0">
              <a:spcBef>
                <a:spcPts val="0"/>
              </a:spcBef>
              <a:spcAft>
                <a:spcPts val="0"/>
              </a:spcAft>
              <a:buClr>
                <a:srgbClr val="7D8C4C"/>
              </a:buClr>
              <a:buSzPts val="5888"/>
              <a:buFont typeface="Georgia"/>
              <a:buNone/>
            </a:pPr>
            <a:r>
              <a:rPr lang="en" sz="1400">
                <a:latin typeface="Ubuntu"/>
                <a:ea typeface="Ubuntu"/>
                <a:cs typeface="Ubuntu"/>
                <a:sym typeface="Ubuntu"/>
              </a:rPr>
              <a:t> September 20th:</a:t>
            </a:r>
            <a:endParaRPr sz="1400">
              <a:latin typeface="Ubuntu"/>
              <a:ea typeface="Ubuntu"/>
              <a:cs typeface="Ubuntu"/>
              <a:sym typeface="Ubuntu"/>
            </a:endParaRPr>
          </a:p>
          <a:p>
            <a:pPr marL="0" lvl="0" indent="0" algn="l" rtl="0">
              <a:spcBef>
                <a:spcPts val="0"/>
              </a:spcBef>
              <a:spcAft>
                <a:spcPts val="0"/>
              </a:spcAft>
              <a:buClr>
                <a:srgbClr val="7D8C4C"/>
              </a:buClr>
              <a:buSzPts val="5888"/>
              <a:buFont typeface="Georgia"/>
              <a:buNone/>
            </a:pPr>
            <a:r>
              <a:rPr lang="en" sz="1400">
                <a:solidFill>
                  <a:srgbClr val="6AA84F"/>
                </a:solidFill>
                <a:latin typeface="Ubuntu"/>
                <a:ea typeface="Ubuntu"/>
                <a:cs typeface="Ubuntu"/>
                <a:sym typeface="Ubuntu"/>
              </a:rPr>
              <a:t> 6:00 PM @ Poudre High School</a:t>
            </a:r>
            <a:endParaRPr sz="1400">
              <a:solidFill>
                <a:srgbClr val="6AA84F"/>
              </a:solidFill>
              <a:latin typeface="Ubuntu"/>
              <a:ea typeface="Ubuntu"/>
              <a:cs typeface="Ubuntu"/>
              <a:sym typeface="Ubuntu"/>
            </a:endParaRPr>
          </a:p>
          <a:p>
            <a:pPr marL="0" lvl="0" indent="0" algn="l" rtl="0">
              <a:spcBef>
                <a:spcPts val="0"/>
              </a:spcBef>
              <a:spcAft>
                <a:spcPts val="0"/>
              </a:spcAft>
              <a:buClr>
                <a:srgbClr val="7D8C4C"/>
              </a:buClr>
              <a:buSzPts val="5888"/>
              <a:buFont typeface="Georgia"/>
              <a:buNone/>
            </a:pPr>
            <a:r>
              <a:rPr lang="en" sz="1400">
                <a:solidFill>
                  <a:srgbClr val="6AA84F"/>
                </a:solidFill>
                <a:latin typeface="Ubuntu"/>
                <a:ea typeface="Ubuntu"/>
                <a:cs typeface="Ubuntu"/>
                <a:sym typeface="Ubuntu"/>
              </a:rPr>
              <a:t> 7:30 PM @ Rocky Mountain High School</a:t>
            </a:r>
            <a:endParaRPr sz="1400">
              <a:solidFill>
                <a:srgbClr val="6AA84F"/>
              </a:solidFill>
              <a:latin typeface="Ubuntu"/>
              <a:ea typeface="Ubuntu"/>
              <a:cs typeface="Ubuntu"/>
              <a:sym typeface="Ubuntu"/>
            </a:endParaRPr>
          </a:p>
          <a:p>
            <a:pPr marL="0" lvl="0" indent="0" algn="l" rtl="0">
              <a:spcBef>
                <a:spcPts val="0"/>
              </a:spcBef>
              <a:spcAft>
                <a:spcPts val="0"/>
              </a:spcAft>
              <a:buClr>
                <a:srgbClr val="7D8C4C"/>
              </a:buClr>
              <a:buSzPts val="5888"/>
              <a:buFont typeface="Georgia"/>
              <a:buNone/>
            </a:pPr>
            <a:endParaRPr sz="1400">
              <a:solidFill>
                <a:srgbClr val="6AA84F"/>
              </a:solidFill>
              <a:latin typeface="Ubuntu"/>
              <a:ea typeface="Ubuntu"/>
              <a:cs typeface="Ubuntu"/>
              <a:sym typeface="Ubuntu"/>
            </a:endParaRPr>
          </a:p>
          <a:p>
            <a:pPr marL="0" lvl="0" indent="0" algn="l" rtl="0">
              <a:spcBef>
                <a:spcPts val="0"/>
              </a:spcBef>
              <a:spcAft>
                <a:spcPts val="0"/>
              </a:spcAft>
              <a:buClr>
                <a:srgbClr val="7D8C4C"/>
              </a:buClr>
              <a:buSzPts val="5888"/>
              <a:buFont typeface="Georgia"/>
              <a:buNone/>
            </a:pPr>
            <a:r>
              <a:rPr lang="en" sz="1400">
                <a:latin typeface="Ubuntu"/>
                <a:ea typeface="Ubuntu"/>
                <a:cs typeface="Ubuntu"/>
                <a:sym typeface="Ubuntu"/>
              </a:rPr>
              <a:t> September 27th:</a:t>
            </a:r>
            <a:endParaRPr sz="1400">
              <a:latin typeface="Ubuntu"/>
              <a:ea typeface="Ubuntu"/>
              <a:cs typeface="Ubuntu"/>
              <a:sym typeface="Ubuntu"/>
            </a:endParaRPr>
          </a:p>
          <a:p>
            <a:pPr marL="0" lvl="0" indent="0" algn="l" rtl="0">
              <a:spcBef>
                <a:spcPts val="0"/>
              </a:spcBef>
              <a:spcAft>
                <a:spcPts val="0"/>
              </a:spcAft>
              <a:buClr>
                <a:srgbClr val="7D8C4C"/>
              </a:buClr>
              <a:buSzPts val="5888"/>
              <a:buFont typeface="Georgia"/>
              <a:buNone/>
            </a:pPr>
            <a:r>
              <a:rPr lang="en" sz="1400">
                <a:solidFill>
                  <a:srgbClr val="6AA84F"/>
                </a:solidFill>
                <a:latin typeface="Ubuntu"/>
                <a:ea typeface="Ubuntu"/>
                <a:cs typeface="Ubuntu"/>
                <a:sym typeface="Ubuntu"/>
              </a:rPr>
              <a:t> 6:00 PM @ Rocky Mountain High School</a:t>
            </a:r>
            <a:endParaRPr sz="1400">
              <a:solidFill>
                <a:srgbClr val="6AA84F"/>
              </a:solidFill>
              <a:latin typeface="Ubuntu"/>
              <a:ea typeface="Ubuntu"/>
              <a:cs typeface="Ubuntu"/>
              <a:sym typeface="Ubuntu"/>
            </a:endParaRPr>
          </a:p>
          <a:p>
            <a:pPr marL="0" lvl="0" indent="0" algn="l" rtl="0">
              <a:spcBef>
                <a:spcPts val="0"/>
              </a:spcBef>
              <a:spcAft>
                <a:spcPts val="0"/>
              </a:spcAft>
              <a:buClr>
                <a:srgbClr val="7D8C4C"/>
              </a:buClr>
              <a:buSzPts val="5888"/>
              <a:buFont typeface="Georgia"/>
              <a:buNone/>
            </a:pPr>
            <a:r>
              <a:rPr lang="en" sz="1400">
                <a:solidFill>
                  <a:srgbClr val="6AA84F"/>
                </a:solidFill>
                <a:latin typeface="Ubuntu"/>
                <a:ea typeface="Ubuntu"/>
                <a:cs typeface="Ubuntu"/>
                <a:sym typeface="Ubuntu"/>
              </a:rPr>
              <a:t> 7:30 PM @ Poudre High School</a:t>
            </a:r>
            <a:endParaRPr sz="1400">
              <a:solidFill>
                <a:srgbClr val="6AA84F"/>
              </a:solidFill>
              <a:latin typeface="Ubuntu"/>
              <a:ea typeface="Ubuntu"/>
              <a:cs typeface="Ubuntu"/>
              <a:sym typeface="Ubuntu"/>
            </a:endParaRPr>
          </a:p>
          <a:p>
            <a:pPr marL="0" lvl="0" indent="0" algn="l" rtl="0">
              <a:spcBef>
                <a:spcPts val="0"/>
              </a:spcBef>
              <a:spcAft>
                <a:spcPts val="0"/>
              </a:spcAft>
              <a:buClr>
                <a:srgbClr val="7D8C4C"/>
              </a:buClr>
              <a:buSzPts val="5888"/>
              <a:buFont typeface="Georgia"/>
              <a:buNone/>
            </a:pPr>
            <a:endParaRPr sz="1200">
              <a:solidFill>
                <a:srgbClr val="6AA84F"/>
              </a:solidFill>
              <a:latin typeface="Ubuntu"/>
              <a:ea typeface="Ubuntu"/>
              <a:cs typeface="Ubuntu"/>
              <a:sym typeface="Ubuntu"/>
            </a:endParaRPr>
          </a:p>
          <a:p>
            <a:pPr marL="0" lvl="0" indent="0" algn="l" rtl="0">
              <a:spcBef>
                <a:spcPts val="0"/>
              </a:spcBef>
              <a:spcAft>
                <a:spcPts val="0"/>
              </a:spcAft>
              <a:buClr>
                <a:srgbClr val="7D8C4C"/>
              </a:buClr>
              <a:buSzPts val="5888"/>
              <a:buFont typeface="Georgia"/>
              <a:buNone/>
            </a:pPr>
            <a:endParaRPr sz="120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r>
              <a:rPr lang="en" sz="2400">
                <a:solidFill>
                  <a:srgbClr val="6AA84F"/>
                </a:solidFill>
                <a:latin typeface="Ubuntu"/>
                <a:ea typeface="Ubuntu"/>
                <a:cs typeface="Ubuntu"/>
                <a:sym typeface="Ubuntu"/>
              </a:rPr>
              <a:t>                   </a:t>
            </a:r>
            <a:endParaRPr sz="240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endParaRPr sz="240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r>
              <a:rPr lang="en" sz="2400" b="0">
                <a:solidFill>
                  <a:srgbClr val="6AA84F"/>
                </a:solidFill>
                <a:latin typeface="Ubuntu"/>
                <a:ea typeface="Ubuntu"/>
                <a:cs typeface="Ubuntu"/>
                <a:sym typeface="Ubuntu"/>
              </a:rPr>
              <a:t>                              </a:t>
            </a:r>
            <a:endParaRPr sz="2400" b="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r>
              <a:rPr lang="en" sz="2400" b="0">
                <a:solidFill>
                  <a:srgbClr val="6AA84F"/>
                </a:solidFill>
                <a:latin typeface="Ubuntu"/>
                <a:ea typeface="Ubuntu"/>
                <a:cs typeface="Ubuntu"/>
                <a:sym typeface="Ubuntu"/>
              </a:rPr>
              <a:t>                                     </a:t>
            </a:r>
            <a:endParaRPr sz="2400" b="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r>
              <a:rPr lang="en" sz="3000" b="0">
                <a:solidFill>
                  <a:srgbClr val="6AA84F"/>
                </a:solidFill>
                <a:latin typeface="Ubuntu"/>
                <a:ea typeface="Ubuntu"/>
                <a:cs typeface="Ubuntu"/>
                <a:sym typeface="Ubuntu"/>
              </a:rPr>
              <a:t>              </a:t>
            </a:r>
            <a:endParaRPr sz="310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r>
              <a:rPr lang="en" sz="2400" b="0">
                <a:solidFill>
                  <a:srgbClr val="6AA84F"/>
                </a:solidFill>
                <a:latin typeface="Ubuntu"/>
                <a:ea typeface="Ubuntu"/>
                <a:cs typeface="Ubuntu"/>
                <a:sym typeface="Ubuntu"/>
              </a:rPr>
              <a:t>			                   </a:t>
            </a:r>
            <a:endParaRPr sz="2400" b="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endParaRPr sz="2400" b="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endParaRPr sz="2400" b="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endParaRPr sz="2400" b="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r>
              <a:rPr lang="en" sz="2400" b="0">
                <a:solidFill>
                  <a:srgbClr val="6AA84F"/>
                </a:solidFill>
                <a:latin typeface="Ubuntu"/>
                <a:ea typeface="Ubuntu"/>
                <a:cs typeface="Ubuntu"/>
                <a:sym typeface="Ubuntu"/>
              </a:rPr>
              <a:t>			</a:t>
            </a:r>
            <a:endParaRPr sz="2400" b="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endParaRPr sz="2400" b="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endParaRPr sz="2400" b="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endParaRPr sz="2400" b="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endParaRPr sz="2400" b="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endParaRPr sz="2400" b="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endParaRPr sz="2400" b="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endParaRPr sz="2400" b="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endParaRPr sz="2400" b="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endParaRPr sz="2400" b="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endParaRPr sz="2400" b="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endParaRPr sz="2400" b="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endParaRPr sz="2400" b="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endParaRPr sz="2400" b="0">
              <a:solidFill>
                <a:srgbClr val="6AA84F"/>
              </a:solidFill>
              <a:latin typeface="Ubuntu"/>
              <a:ea typeface="Ubuntu"/>
              <a:cs typeface="Ubuntu"/>
              <a:sym typeface="Ubuntu"/>
            </a:endParaRPr>
          </a:p>
          <a:p>
            <a:pPr marL="0" marR="0" lvl="0" indent="0" algn="l" rtl="0">
              <a:spcBef>
                <a:spcPts val="0"/>
              </a:spcBef>
              <a:spcAft>
                <a:spcPts val="0"/>
              </a:spcAft>
              <a:buClr>
                <a:srgbClr val="7D8C4C"/>
              </a:buClr>
              <a:buSzPts val="5888"/>
              <a:buFont typeface="Georgia"/>
              <a:buNone/>
            </a:pPr>
            <a:endParaRPr sz="3600" b="0">
              <a:solidFill>
                <a:srgbClr val="20124D"/>
              </a:solidFill>
              <a:latin typeface="Ubuntu"/>
              <a:ea typeface="Ubuntu"/>
              <a:cs typeface="Ubuntu"/>
              <a:sym typeface="Ubuntu"/>
            </a:endParaRPr>
          </a:p>
        </p:txBody>
      </p:sp>
      <p:sp>
        <p:nvSpPr>
          <p:cNvPr id="625" name="Google Shape;625;p73"/>
          <p:cNvSpPr/>
          <p:nvPr/>
        </p:nvSpPr>
        <p:spPr>
          <a:xfrm>
            <a:off x="4081175" y="3270603"/>
            <a:ext cx="4572000" cy="1872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 sz="3600">
                <a:solidFill>
                  <a:schemeClr val="dk1"/>
                </a:solidFill>
                <a:latin typeface="Ubuntu"/>
                <a:ea typeface="Ubuntu"/>
                <a:cs typeface="Ubuntu"/>
                <a:sym typeface="Ubuntu"/>
              </a:rPr>
              <a:t>   </a:t>
            </a:r>
            <a:endParaRPr sz="3600">
              <a:latin typeface="Ubuntu"/>
              <a:ea typeface="Ubuntu"/>
              <a:cs typeface="Ubuntu"/>
              <a:sym typeface="Ubuntu"/>
            </a:endParaRPr>
          </a:p>
          <a:p>
            <a:pPr marL="0" marR="0" lvl="0" indent="0" algn="ctr" rtl="0">
              <a:lnSpc>
                <a:spcPct val="90000"/>
              </a:lnSpc>
              <a:spcBef>
                <a:spcPts val="0"/>
              </a:spcBef>
              <a:spcAft>
                <a:spcPts val="0"/>
              </a:spcAft>
              <a:buNone/>
            </a:pPr>
            <a:endParaRPr sz="3600">
              <a:solidFill>
                <a:schemeClr val="dk1"/>
              </a:solidFill>
              <a:latin typeface="Ubuntu"/>
              <a:ea typeface="Ubuntu"/>
              <a:cs typeface="Ubuntu"/>
              <a:sym typeface="Ubuntu"/>
            </a:endParaRPr>
          </a:p>
          <a:p>
            <a:pPr marL="0" marR="0" lvl="0" indent="0" algn="ctr" rtl="0">
              <a:lnSpc>
                <a:spcPct val="90000"/>
              </a:lnSpc>
              <a:spcBef>
                <a:spcPts val="0"/>
              </a:spcBef>
              <a:spcAft>
                <a:spcPts val="0"/>
              </a:spcAft>
              <a:buNone/>
            </a:pPr>
            <a:endParaRPr sz="3600">
              <a:solidFill>
                <a:schemeClr val="dk1"/>
              </a:solidFill>
              <a:latin typeface="Ubuntu"/>
              <a:ea typeface="Ubuntu"/>
              <a:cs typeface="Ubuntu"/>
              <a:sym typeface="Ubuntu"/>
            </a:endParaRPr>
          </a:p>
          <a:p>
            <a:pPr marL="0" marR="0" lvl="0" indent="0" algn="ctr" rtl="0">
              <a:lnSpc>
                <a:spcPct val="90000"/>
              </a:lnSpc>
              <a:spcBef>
                <a:spcPts val="0"/>
              </a:spcBef>
              <a:spcAft>
                <a:spcPts val="0"/>
              </a:spcAft>
              <a:buNone/>
            </a:pPr>
            <a:r>
              <a:rPr lang="en" sz="2000">
                <a:solidFill>
                  <a:schemeClr val="dk1"/>
                </a:solidFill>
                <a:latin typeface="Calibri"/>
                <a:ea typeface="Calibri"/>
                <a:cs typeface="Calibri"/>
                <a:sym typeface="Calibri"/>
              </a:rPr>
              <a:t>             </a:t>
            </a:r>
            <a:endParaRPr/>
          </a:p>
        </p:txBody>
      </p:sp>
      <p:pic>
        <p:nvPicPr>
          <p:cNvPr id="626" name="Google Shape;626;p73"/>
          <p:cNvPicPr preferRelativeResize="0"/>
          <p:nvPr/>
        </p:nvPicPr>
        <p:blipFill>
          <a:blip r:embed="rId3">
            <a:alphaModFix/>
          </a:blip>
          <a:stretch>
            <a:fillRect/>
          </a:stretch>
        </p:blipFill>
        <p:spPr>
          <a:xfrm>
            <a:off x="5049774" y="989651"/>
            <a:ext cx="1710699" cy="2280953"/>
          </a:xfrm>
          <a:prstGeom prst="rect">
            <a:avLst/>
          </a:prstGeom>
          <a:noFill/>
          <a:ln>
            <a:noFill/>
          </a:ln>
        </p:spPr>
      </p:pic>
      <p:pic>
        <p:nvPicPr>
          <p:cNvPr id="627" name="Google Shape;627;p73"/>
          <p:cNvPicPr preferRelativeResize="0"/>
          <p:nvPr/>
        </p:nvPicPr>
        <p:blipFill rotWithShape="1">
          <a:blip r:embed="rId4">
            <a:alphaModFix/>
          </a:blip>
          <a:srcRect l="-3750" t="7049" r="-3718" b="-14519"/>
          <a:stretch/>
        </p:blipFill>
        <p:spPr>
          <a:xfrm>
            <a:off x="-80100" y="0"/>
            <a:ext cx="1286547" cy="1221150"/>
          </a:xfrm>
          <a:prstGeom prst="rect">
            <a:avLst/>
          </a:prstGeom>
          <a:noFill/>
          <a:ln>
            <a:noFill/>
          </a:ln>
        </p:spPr>
      </p:pic>
      <p:sp>
        <p:nvSpPr>
          <p:cNvPr id="628" name="Google Shape;628;p73"/>
          <p:cNvSpPr txBox="1"/>
          <p:nvPr/>
        </p:nvSpPr>
        <p:spPr>
          <a:xfrm>
            <a:off x="1446925" y="3875125"/>
            <a:ext cx="76971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6AA84F"/>
                </a:solidFill>
                <a:latin typeface="Ubuntu"/>
                <a:ea typeface="Ubuntu"/>
                <a:cs typeface="Ubuntu"/>
                <a:sym typeface="Ubuntu"/>
              </a:rPr>
              <a:t>      </a:t>
            </a:r>
            <a:r>
              <a:rPr lang="en" sz="2500" b="1">
                <a:solidFill>
                  <a:schemeClr val="dk1"/>
                </a:solidFill>
                <a:latin typeface="Ubuntu"/>
                <a:ea typeface="Ubuntu"/>
                <a:cs typeface="Ubuntu"/>
                <a:sym typeface="Ubuntu"/>
              </a:rPr>
              <a:t>Commitment Meeting </a:t>
            </a:r>
            <a:endParaRPr sz="2500" b="1">
              <a:solidFill>
                <a:schemeClr val="dk1"/>
              </a:solidFill>
              <a:latin typeface="Ubuntu"/>
              <a:ea typeface="Ubuntu"/>
              <a:cs typeface="Ubuntu"/>
              <a:sym typeface="Ubuntu"/>
            </a:endParaRPr>
          </a:p>
          <a:p>
            <a:pPr marL="457200" lvl="0" indent="0" algn="l" rtl="0">
              <a:spcBef>
                <a:spcPts val="0"/>
              </a:spcBef>
              <a:spcAft>
                <a:spcPts val="0"/>
              </a:spcAft>
              <a:buNone/>
            </a:pPr>
            <a:r>
              <a:rPr lang="en" sz="2400" b="1">
                <a:solidFill>
                  <a:srgbClr val="6AA84F"/>
                </a:solidFill>
                <a:latin typeface="Ubuntu"/>
                <a:ea typeface="Ubuntu"/>
                <a:cs typeface="Ubuntu"/>
                <a:sym typeface="Ubuntu"/>
              </a:rPr>
              <a:t>October 11th @ Poudre High School     </a:t>
            </a:r>
            <a:r>
              <a:rPr lang="en" sz="3600" b="1">
                <a:solidFill>
                  <a:srgbClr val="6AA84F"/>
                </a:solidFill>
                <a:latin typeface="Ubuntu"/>
                <a:ea typeface="Ubuntu"/>
                <a:cs typeface="Ubuntu"/>
                <a:sym typeface="Ubuntu"/>
              </a:rPr>
              <a:t>          </a:t>
            </a:r>
            <a:endParaRPr sz="3600" b="1">
              <a:solidFill>
                <a:srgbClr val="6AA84F"/>
              </a:solidFill>
              <a:latin typeface="Ubuntu"/>
              <a:ea typeface="Ubuntu"/>
              <a:cs typeface="Ubuntu"/>
              <a:sym typeface="Ubuntu"/>
            </a:endParaRPr>
          </a:p>
        </p:txBody>
      </p:sp>
      <p:pic>
        <p:nvPicPr>
          <p:cNvPr id="629" name="Google Shape;629;p73"/>
          <p:cNvPicPr preferRelativeResize="0"/>
          <p:nvPr/>
        </p:nvPicPr>
        <p:blipFill rotWithShape="1">
          <a:blip r:embed="rId5">
            <a:alphaModFix/>
          </a:blip>
          <a:srcRect t="4822" b="20175"/>
          <a:stretch/>
        </p:blipFill>
        <p:spPr>
          <a:xfrm>
            <a:off x="6939850" y="1221150"/>
            <a:ext cx="1669800" cy="1408597"/>
          </a:xfrm>
          <a:prstGeom prst="rect">
            <a:avLst/>
          </a:prstGeom>
          <a:noFill/>
          <a:ln>
            <a:noFill/>
          </a:ln>
        </p:spPr>
      </p:pic>
      <p:pic>
        <p:nvPicPr>
          <p:cNvPr id="630" name="Google Shape;630;p73"/>
          <p:cNvPicPr preferRelativeResize="0"/>
          <p:nvPr/>
        </p:nvPicPr>
        <p:blipFill>
          <a:blip r:embed="rId6">
            <a:alphaModFix/>
          </a:blip>
          <a:stretch>
            <a:fillRect/>
          </a:stretch>
        </p:blipFill>
        <p:spPr>
          <a:xfrm>
            <a:off x="7365373" y="2670899"/>
            <a:ext cx="1610001" cy="214667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74"/>
          <p:cNvSpPr txBox="1">
            <a:spLocks noGrp="1"/>
          </p:cNvSpPr>
          <p:nvPr>
            <p:ph type="title"/>
          </p:nvPr>
        </p:nvSpPr>
        <p:spPr>
          <a:xfrm>
            <a:off x="265500" y="16306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Scan the QR code!</a:t>
            </a:r>
            <a:endParaRPr/>
          </a:p>
        </p:txBody>
      </p:sp>
      <p:sp>
        <p:nvSpPr>
          <p:cNvPr id="636" name="Google Shape;636;p74"/>
          <p:cNvSpPr txBox="1">
            <a:spLocks noGrp="1"/>
          </p:cNvSpPr>
          <p:nvPr>
            <p:ph type="subTitle" idx="1"/>
          </p:nvPr>
        </p:nvSpPr>
        <p:spPr>
          <a:xfrm>
            <a:off x="265500" y="31129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a:t>Let us know by filling our form out! </a:t>
            </a:r>
            <a:endParaRPr sz="2600"/>
          </a:p>
        </p:txBody>
      </p:sp>
      <p:pic>
        <p:nvPicPr>
          <p:cNvPr id="637" name="Google Shape;637;p74"/>
          <p:cNvPicPr preferRelativeResize="0"/>
          <p:nvPr/>
        </p:nvPicPr>
        <p:blipFill>
          <a:blip r:embed="rId3">
            <a:alphaModFix/>
          </a:blip>
          <a:stretch>
            <a:fillRect/>
          </a:stretch>
        </p:blipFill>
        <p:spPr>
          <a:xfrm>
            <a:off x="-1" y="32201"/>
            <a:ext cx="1687050" cy="2249400"/>
          </a:xfrm>
          <a:prstGeom prst="rect">
            <a:avLst/>
          </a:prstGeom>
          <a:noFill/>
          <a:ln>
            <a:noFill/>
          </a:ln>
        </p:spPr>
      </p:pic>
      <p:pic>
        <p:nvPicPr>
          <p:cNvPr id="638" name="Google Shape;638;p74"/>
          <p:cNvPicPr preferRelativeResize="0"/>
          <p:nvPr/>
        </p:nvPicPr>
        <p:blipFill>
          <a:blip r:embed="rId4">
            <a:alphaModFix/>
          </a:blip>
          <a:stretch>
            <a:fillRect/>
          </a:stretch>
        </p:blipFill>
        <p:spPr>
          <a:xfrm>
            <a:off x="4986425" y="197800"/>
            <a:ext cx="3459550" cy="44745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75"/>
          <p:cNvSpPr txBox="1">
            <a:spLocks noGrp="1"/>
          </p:cNvSpPr>
          <p:nvPr>
            <p:ph type="subTitle" idx="1"/>
          </p:nvPr>
        </p:nvSpPr>
        <p:spPr>
          <a:xfrm>
            <a:off x="2367025" y="132400"/>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b="1"/>
              <a:t>THE end!</a:t>
            </a:r>
            <a:endParaRPr sz="3000" b="1"/>
          </a:p>
        </p:txBody>
      </p:sp>
      <p:sp>
        <p:nvSpPr>
          <p:cNvPr id="644" name="Google Shape;644;p7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645" name="Google Shape;645;p75" descr="IMG_0285"/>
          <p:cNvPicPr preferRelativeResize="0"/>
          <p:nvPr/>
        </p:nvPicPr>
        <p:blipFill rotWithShape="1">
          <a:blip r:embed="rId3">
            <a:alphaModFix/>
          </a:blip>
          <a:srcRect/>
          <a:stretch/>
        </p:blipFill>
        <p:spPr>
          <a:xfrm>
            <a:off x="1850999" y="724075"/>
            <a:ext cx="5623699" cy="4054826"/>
          </a:xfrm>
          <a:prstGeom prst="rect">
            <a:avLst/>
          </a:prstGeom>
          <a:noFill/>
          <a:ln>
            <a:noFill/>
          </a:ln>
        </p:spPr>
      </p:pic>
      <p:pic>
        <p:nvPicPr>
          <p:cNvPr id="646" name="Google Shape;646;p75"/>
          <p:cNvPicPr preferRelativeResize="0"/>
          <p:nvPr/>
        </p:nvPicPr>
        <p:blipFill>
          <a:blip r:embed="rId4">
            <a:alphaModFix/>
          </a:blip>
          <a:stretch>
            <a:fillRect/>
          </a:stretch>
        </p:blipFill>
        <p:spPr>
          <a:xfrm>
            <a:off x="7651200" y="121600"/>
            <a:ext cx="1286547" cy="1221150"/>
          </a:xfrm>
          <a:prstGeom prst="rect">
            <a:avLst/>
          </a:prstGeom>
          <a:noFill/>
          <a:ln>
            <a:noFill/>
          </a:ln>
        </p:spPr>
      </p:pic>
      <p:pic>
        <p:nvPicPr>
          <p:cNvPr id="647" name="Google Shape;647;p75"/>
          <p:cNvPicPr preferRelativeResize="0"/>
          <p:nvPr/>
        </p:nvPicPr>
        <p:blipFill>
          <a:blip r:embed="rId4">
            <a:alphaModFix/>
          </a:blip>
          <a:stretch>
            <a:fillRect/>
          </a:stretch>
        </p:blipFill>
        <p:spPr>
          <a:xfrm>
            <a:off x="7715675" y="3557750"/>
            <a:ext cx="1286547" cy="1221150"/>
          </a:xfrm>
          <a:prstGeom prst="rect">
            <a:avLst/>
          </a:prstGeom>
          <a:noFill/>
          <a:ln>
            <a:noFill/>
          </a:ln>
        </p:spPr>
      </p:pic>
      <p:pic>
        <p:nvPicPr>
          <p:cNvPr id="648" name="Google Shape;648;p75"/>
          <p:cNvPicPr preferRelativeResize="0"/>
          <p:nvPr/>
        </p:nvPicPr>
        <p:blipFill>
          <a:blip r:embed="rId4">
            <a:alphaModFix/>
          </a:blip>
          <a:stretch>
            <a:fillRect/>
          </a:stretch>
        </p:blipFill>
        <p:spPr>
          <a:xfrm>
            <a:off x="235550" y="3745500"/>
            <a:ext cx="1286547" cy="1221150"/>
          </a:xfrm>
          <a:prstGeom prst="rect">
            <a:avLst/>
          </a:prstGeom>
          <a:noFill/>
          <a:ln>
            <a:noFill/>
          </a:ln>
        </p:spPr>
      </p:pic>
      <p:pic>
        <p:nvPicPr>
          <p:cNvPr id="649" name="Google Shape;649;p75"/>
          <p:cNvPicPr preferRelativeResize="0"/>
          <p:nvPr/>
        </p:nvPicPr>
        <p:blipFill>
          <a:blip r:embed="rId4">
            <a:alphaModFix/>
          </a:blip>
          <a:stretch>
            <a:fillRect/>
          </a:stretch>
        </p:blipFill>
        <p:spPr>
          <a:xfrm>
            <a:off x="235550" y="216100"/>
            <a:ext cx="1286547" cy="1221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653"/>
        <p:cNvGrpSpPr/>
        <p:nvPr/>
      </p:nvGrpSpPr>
      <p:grpSpPr>
        <a:xfrm>
          <a:off x="0" y="0"/>
          <a:ext cx="0" cy="0"/>
          <a:chOff x="0" y="0"/>
          <a:chExt cx="0" cy="0"/>
        </a:xfrm>
      </p:grpSpPr>
      <p:sp>
        <p:nvSpPr>
          <p:cNvPr id="654" name="Google Shape;654;p76"/>
          <p:cNvSpPr txBox="1">
            <a:spLocks noGrp="1"/>
          </p:cNvSpPr>
          <p:nvPr>
            <p:ph type="title"/>
          </p:nvPr>
        </p:nvSpPr>
        <p:spPr>
          <a:xfrm>
            <a:off x="2016825" y="191350"/>
            <a:ext cx="7285200" cy="643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7D8C4C"/>
              </a:buClr>
              <a:buSzPts val="5888"/>
              <a:buFont typeface="Georgia"/>
              <a:buNone/>
            </a:pPr>
            <a:r>
              <a:rPr lang="en" sz="3400" b="0">
                <a:solidFill>
                  <a:srgbClr val="6AA84F"/>
                </a:solidFill>
                <a:latin typeface="Barlow Semi Condensed"/>
                <a:ea typeface="Barlow Semi Condensed"/>
                <a:cs typeface="Barlow Semi Condensed"/>
                <a:sym typeface="Barlow Semi Condensed"/>
              </a:rPr>
              <a:t>THE HUGS! (Making a Comeback!)</a:t>
            </a:r>
            <a:endParaRPr sz="3400" b="0">
              <a:solidFill>
                <a:srgbClr val="6AA84F"/>
              </a:solidFill>
              <a:latin typeface="Barlow Semi Condensed"/>
              <a:ea typeface="Barlow Semi Condensed"/>
              <a:cs typeface="Barlow Semi Condensed"/>
              <a:sym typeface="Barlow Semi Condensed"/>
            </a:endParaRPr>
          </a:p>
        </p:txBody>
      </p:sp>
      <p:pic>
        <p:nvPicPr>
          <p:cNvPr id="655" name="Google Shape;655;p76" title="GL hugs">
            <a:hlinkClick r:id="rId3"/>
          </p:cNvPr>
          <p:cNvPicPr preferRelativeResize="0"/>
          <p:nvPr/>
        </p:nvPicPr>
        <p:blipFill>
          <a:blip r:embed="rId4">
            <a:alphaModFix/>
          </a:blip>
          <a:stretch>
            <a:fillRect/>
          </a:stretch>
        </p:blipFill>
        <p:spPr>
          <a:xfrm>
            <a:off x="1871930" y="697875"/>
            <a:ext cx="5744437" cy="4308350"/>
          </a:xfrm>
          <a:prstGeom prst="rect">
            <a:avLst/>
          </a:prstGeom>
          <a:noFill/>
          <a:ln>
            <a:noFill/>
          </a:ln>
        </p:spPr>
      </p:pic>
      <p:pic>
        <p:nvPicPr>
          <p:cNvPr id="656" name="Google Shape;656;p76"/>
          <p:cNvPicPr preferRelativeResize="0"/>
          <p:nvPr/>
        </p:nvPicPr>
        <p:blipFill>
          <a:blip r:embed="rId5">
            <a:alphaModFix/>
          </a:blip>
          <a:stretch>
            <a:fillRect/>
          </a:stretch>
        </p:blipFill>
        <p:spPr>
          <a:xfrm>
            <a:off x="278525" y="9475"/>
            <a:ext cx="1286547" cy="12211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660"/>
        <p:cNvGrpSpPr/>
        <p:nvPr/>
      </p:nvGrpSpPr>
      <p:grpSpPr>
        <a:xfrm>
          <a:off x="0" y="0"/>
          <a:ext cx="0" cy="0"/>
          <a:chOff x="0" y="0"/>
          <a:chExt cx="0" cy="0"/>
        </a:xfrm>
      </p:grpSpPr>
      <p:sp>
        <p:nvSpPr>
          <p:cNvPr id="661" name="Google Shape;661;p77"/>
          <p:cNvSpPr txBox="1">
            <a:spLocks noGrp="1"/>
          </p:cNvSpPr>
          <p:nvPr>
            <p:ph type="title"/>
          </p:nvPr>
        </p:nvSpPr>
        <p:spPr>
          <a:xfrm>
            <a:off x="152400" y="3517625"/>
            <a:ext cx="5032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Spanish Language Lessons with GL!!</a:t>
            </a:r>
            <a:endParaRPr/>
          </a:p>
        </p:txBody>
      </p:sp>
      <p:pic>
        <p:nvPicPr>
          <p:cNvPr id="662" name="Google Shape;662;p77"/>
          <p:cNvPicPr preferRelativeResize="0"/>
          <p:nvPr/>
        </p:nvPicPr>
        <p:blipFill>
          <a:blip r:embed="rId3">
            <a:alphaModFix/>
          </a:blip>
          <a:stretch>
            <a:fillRect/>
          </a:stretch>
        </p:blipFill>
        <p:spPr>
          <a:xfrm>
            <a:off x="7709500" y="109525"/>
            <a:ext cx="1286547" cy="1221150"/>
          </a:xfrm>
          <a:prstGeom prst="rect">
            <a:avLst/>
          </a:prstGeom>
          <a:noFill/>
          <a:ln>
            <a:noFill/>
          </a:ln>
        </p:spPr>
      </p:pic>
      <p:pic>
        <p:nvPicPr>
          <p:cNvPr id="663" name="Google Shape;663;p77"/>
          <p:cNvPicPr preferRelativeResize="0"/>
          <p:nvPr/>
        </p:nvPicPr>
        <p:blipFill>
          <a:blip r:embed="rId4">
            <a:alphaModFix/>
          </a:blip>
          <a:stretch>
            <a:fillRect/>
          </a:stretch>
        </p:blipFill>
        <p:spPr>
          <a:xfrm>
            <a:off x="152400" y="152400"/>
            <a:ext cx="4302464" cy="3226848"/>
          </a:xfrm>
          <a:prstGeom prst="rect">
            <a:avLst/>
          </a:prstGeom>
          <a:noFill/>
          <a:ln>
            <a:noFill/>
          </a:ln>
        </p:spPr>
      </p:pic>
      <p:sp>
        <p:nvSpPr>
          <p:cNvPr id="664" name="Google Shape;664;p77"/>
          <p:cNvSpPr txBox="1"/>
          <p:nvPr/>
        </p:nvSpPr>
        <p:spPr>
          <a:xfrm>
            <a:off x="4695025" y="1191275"/>
            <a:ext cx="43026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Maven Pro"/>
                <a:ea typeface="Maven Pro"/>
                <a:cs typeface="Maven Pro"/>
                <a:sym typeface="Maven Pro"/>
              </a:rPr>
              <a:t>Whether or not you decide to sign up for Global Leaders, we have 1 on 1 Spanish lessons with our teaching staff from Guatemala! </a:t>
            </a:r>
            <a:endParaRPr sz="1600">
              <a:latin typeface="Maven Pro"/>
              <a:ea typeface="Maven Pro"/>
              <a:cs typeface="Maven Pro"/>
              <a:sym typeface="Maven Pro"/>
            </a:endParaRPr>
          </a:p>
          <a:p>
            <a:pPr marL="457200" lvl="0" indent="-330200" algn="l" rtl="0">
              <a:spcBef>
                <a:spcPts val="0"/>
              </a:spcBef>
              <a:spcAft>
                <a:spcPts val="0"/>
              </a:spcAft>
              <a:buSzPts val="1600"/>
              <a:buFont typeface="Maven Pro"/>
              <a:buChar char="●"/>
            </a:pPr>
            <a:r>
              <a:rPr lang="en" sz="1600" b="1">
                <a:latin typeface="Maven Pro"/>
                <a:ea typeface="Maven Pro"/>
                <a:cs typeface="Maven Pro"/>
                <a:sym typeface="Maven Pro"/>
              </a:rPr>
              <a:t>Classes are $15 an hour via Zoom to have direct conversations and lessons </a:t>
            </a:r>
            <a:endParaRPr sz="1600" b="1">
              <a:latin typeface="Maven Pro"/>
              <a:ea typeface="Maven Pro"/>
              <a:cs typeface="Maven Pro"/>
              <a:sym typeface="Maven Pro"/>
            </a:endParaRPr>
          </a:p>
          <a:p>
            <a:pPr marL="457200" lvl="0" indent="-330200" algn="l" rtl="0">
              <a:spcBef>
                <a:spcPts val="0"/>
              </a:spcBef>
              <a:spcAft>
                <a:spcPts val="0"/>
              </a:spcAft>
              <a:buSzPts val="1600"/>
              <a:buFont typeface="Maven Pro"/>
              <a:buChar char="●"/>
            </a:pPr>
            <a:r>
              <a:rPr lang="en" sz="1600" b="1">
                <a:latin typeface="Maven Pro"/>
                <a:ea typeface="Maven Pro"/>
                <a:cs typeface="Maven Pro"/>
                <a:sym typeface="Maven Pro"/>
              </a:rPr>
              <a:t>All costs pays your Spanish teacher directly </a:t>
            </a:r>
            <a:endParaRPr sz="1600" b="1">
              <a:latin typeface="Maven Pro"/>
              <a:ea typeface="Maven Pro"/>
              <a:cs typeface="Maven Pro"/>
              <a:sym typeface="Maven Pro"/>
            </a:endParaRPr>
          </a:p>
          <a:p>
            <a:pPr marL="457200" lvl="0" indent="-330200" algn="l" rtl="0">
              <a:spcBef>
                <a:spcPts val="0"/>
              </a:spcBef>
              <a:spcAft>
                <a:spcPts val="0"/>
              </a:spcAft>
              <a:buSzPts val="1600"/>
              <a:buFont typeface="Maven Pro"/>
              <a:buChar char="●"/>
            </a:pPr>
            <a:r>
              <a:rPr lang="en" sz="1600">
                <a:latin typeface="Maven Pro"/>
                <a:ea typeface="Maven Pro"/>
                <a:cs typeface="Maven Pro"/>
                <a:sym typeface="Maven Pro"/>
              </a:rPr>
              <a:t>You can be in any Spanish level </a:t>
            </a:r>
            <a:endParaRPr sz="1600">
              <a:latin typeface="Maven Pro"/>
              <a:ea typeface="Maven Pro"/>
              <a:cs typeface="Maven Pro"/>
              <a:sym typeface="Maven Pro"/>
            </a:endParaRPr>
          </a:p>
          <a:p>
            <a:pPr marL="457200" lvl="0" indent="-330200" algn="l" rtl="0">
              <a:spcBef>
                <a:spcPts val="0"/>
              </a:spcBef>
              <a:spcAft>
                <a:spcPts val="0"/>
              </a:spcAft>
              <a:buSzPts val="1600"/>
              <a:buFont typeface="Maven Pro"/>
              <a:buChar char="●"/>
            </a:pPr>
            <a:r>
              <a:rPr lang="en" sz="1600">
                <a:latin typeface="Maven Pro"/>
                <a:ea typeface="Maven Pro"/>
                <a:cs typeface="Maven Pro"/>
                <a:sym typeface="Maven Pro"/>
              </a:rPr>
              <a:t>You DO NOT have to sign up to be a GL student to take these classes!</a:t>
            </a:r>
            <a:endParaRPr sz="1600">
              <a:latin typeface="Maven Pro"/>
              <a:ea typeface="Maven Pro"/>
              <a:cs typeface="Maven Pro"/>
              <a:sym typeface="Maven Pro"/>
            </a:endParaRPr>
          </a:p>
          <a:p>
            <a:pPr marL="457200" lvl="0" indent="-330200" algn="l" rtl="0">
              <a:spcBef>
                <a:spcPts val="0"/>
              </a:spcBef>
              <a:spcAft>
                <a:spcPts val="0"/>
              </a:spcAft>
              <a:buSzPts val="1600"/>
              <a:buFont typeface="Maven Pro"/>
              <a:buChar char="●"/>
            </a:pPr>
            <a:r>
              <a:rPr lang="en" sz="1600">
                <a:latin typeface="Maven Pro"/>
                <a:ea typeface="Maven Pro"/>
                <a:cs typeface="Maven Pro"/>
                <a:sym typeface="Maven Pro"/>
              </a:rPr>
              <a:t>Help teacher’s families in Guatemala as you polish up your Spanish skills! </a:t>
            </a:r>
            <a:endParaRPr sz="1600">
              <a:latin typeface="Maven Pro"/>
              <a:ea typeface="Maven Pro"/>
              <a:cs typeface="Maven Pro"/>
              <a:sym typeface="Maven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7"/>
          <p:cNvSpPr txBox="1">
            <a:spLocks noGrp="1"/>
          </p:cNvSpPr>
          <p:nvPr>
            <p:ph type="title"/>
          </p:nvPr>
        </p:nvSpPr>
        <p:spPr>
          <a:xfrm>
            <a:off x="1060225" y="3087825"/>
            <a:ext cx="7232100" cy="78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Service-Learning, Leadership Training, Cultural Exchange opportunities!</a:t>
            </a:r>
            <a:endParaRPr sz="2200">
              <a:solidFill>
                <a:srgbClr val="274E13"/>
              </a:solidFill>
            </a:endParaRPr>
          </a:p>
          <a:p>
            <a:pPr marL="0" lvl="0" indent="0" algn="ctr" rtl="0">
              <a:spcBef>
                <a:spcPts val="0"/>
              </a:spcBef>
              <a:spcAft>
                <a:spcPts val="0"/>
              </a:spcAft>
              <a:buNone/>
            </a:pPr>
            <a:r>
              <a:rPr lang="en" sz="2400">
                <a:solidFill>
                  <a:srgbClr val="274E13"/>
                </a:solidFill>
              </a:rPr>
              <a:t>EVERY PROJECT WE TAKE ON LOCALLY AND INTERNATIONALLY IS DRIVEN BY THOSE AFFECTED… WE WORK </a:t>
            </a:r>
            <a:r>
              <a:rPr lang="en" sz="2400" b="1" u="sng">
                <a:solidFill>
                  <a:srgbClr val="274E13"/>
                </a:solidFill>
                <a:latin typeface="Barlow Semi Condensed"/>
                <a:ea typeface="Barlow Semi Condensed"/>
                <a:cs typeface="Barlow Semi Condensed"/>
                <a:sym typeface="Barlow Semi Condensed"/>
              </a:rPr>
              <a:t>WITH</a:t>
            </a:r>
            <a:r>
              <a:rPr lang="en" sz="2400">
                <a:solidFill>
                  <a:srgbClr val="274E13"/>
                </a:solidFill>
              </a:rPr>
              <a:t> NOT </a:t>
            </a:r>
            <a:r>
              <a:rPr lang="en" sz="2400" b="1" u="sng">
                <a:solidFill>
                  <a:srgbClr val="274E13"/>
                </a:solidFill>
                <a:latin typeface="Barlow Semi Condensed"/>
                <a:ea typeface="Barlow Semi Condensed"/>
                <a:cs typeface="Barlow Semi Condensed"/>
                <a:sym typeface="Barlow Semi Condensed"/>
              </a:rPr>
              <a:t>FOR</a:t>
            </a:r>
            <a:r>
              <a:rPr lang="en" sz="2400">
                <a:solidFill>
                  <a:srgbClr val="274E13"/>
                </a:solidFill>
              </a:rPr>
              <a:t> COMMUNITIES </a:t>
            </a:r>
            <a:endParaRPr sz="2400">
              <a:solidFill>
                <a:srgbClr val="274E13"/>
              </a:solidFill>
            </a:endParaRPr>
          </a:p>
        </p:txBody>
      </p:sp>
      <p:pic>
        <p:nvPicPr>
          <p:cNvPr id="287" name="Google Shape;287;p47"/>
          <p:cNvPicPr preferRelativeResize="0"/>
          <p:nvPr/>
        </p:nvPicPr>
        <p:blipFill>
          <a:blip r:embed="rId3">
            <a:alphaModFix/>
          </a:blip>
          <a:stretch>
            <a:fillRect/>
          </a:stretch>
        </p:blipFill>
        <p:spPr>
          <a:xfrm>
            <a:off x="159000" y="137421"/>
            <a:ext cx="1443550" cy="1370150"/>
          </a:xfrm>
          <a:prstGeom prst="rect">
            <a:avLst/>
          </a:prstGeom>
          <a:noFill/>
          <a:ln>
            <a:noFill/>
          </a:ln>
        </p:spPr>
      </p:pic>
      <p:sp>
        <p:nvSpPr>
          <p:cNvPr id="288" name="Google Shape;288;p47"/>
          <p:cNvSpPr txBox="1"/>
          <p:nvPr/>
        </p:nvSpPr>
        <p:spPr>
          <a:xfrm>
            <a:off x="1745200" y="183325"/>
            <a:ext cx="67425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latin typeface="Ubuntu"/>
                <a:ea typeface="Ubuntu"/>
                <a:cs typeface="Ubuntu"/>
                <a:sym typeface="Ubuntu"/>
              </a:rPr>
              <a:t>Who we try to be</a:t>
            </a:r>
            <a:r>
              <a:rPr lang="en" sz="2200">
                <a:latin typeface="Ubuntu"/>
                <a:ea typeface="Ubuntu"/>
                <a:cs typeface="Ubuntu"/>
                <a:sym typeface="Ubuntu"/>
              </a:rPr>
              <a:t>… We make every effort to be an organization that empowers young people to take action for positive change by providing…</a:t>
            </a:r>
            <a:endParaRPr sz="2200">
              <a:latin typeface="Ubuntu"/>
              <a:ea typeface="Ubuntu"/>
              <a:cs typeface="Ubuntu"/>
              <a:sym typeface="Ubuntu"/>
            </a:endParaRPr>
          </a:p>
        </p:txBody>
      </p:sp>
      <p:pic>
        <p:nvPicPr>
          <p:cNvPr id="289" name="Google Shape;289;p47"/>
          <p:cNvPicPr preferRelativeResize="0"/>
          <p:nvPr/>
        </p:nvPicPr>
        <p:blipFill>
          <a:blip r:embed="rId4">
            <a:alphaModFix/>
          </a:blip>
          <a:stretch>
            <a:fillRect/>
          </a:stretch>
        </p:blipFill>
        <p:spPr>
          <a:xfrm>
            <a:off x="3391550" y="1306200"/>
            <a:ext cx="2433398" cy="182504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cxnSp>
        <p:nvCxnSpPr>
          <p:cNvPr id="294" name="Google Shape;294;p48"/>
          <p:cNvCxnSpPr/>
          <p:nvPr/>
        </p:nvCxnSpPr>
        <p:spPr>
          <a:xfrm>
            <a:off x="1008488" y="2924175"/>
            <a:ext cx="7048500" cy="0"/>
          </a:xfrm>
          <a:prstGeom prst="straightConnector1">
            <a:avLst/>
          </a:prstGeom>
          <a:noFill/>
          <a:ln w="19050" cap="flat" cmpd="sng">
            <a:solidFill>
              <a:schemeClr val="dk2"/>
            </a:solidFill>
            <a:prstDash val="solid"/>
            <a:round/>
            <a:headEnd type="none" w="med" len="med"/>
            <a:tailEnd type="triangle" w="med" len="med"/>
          </a:ln>
        </p:spPr>
      </p:cxnSp>
      <p:sp>
        <p:nvSpPr>
          <p:cNvPr id="295" name="Google Shape;295;p48"/>
          <p:cNvSpPr txBox="1">
            <a:spLocks noGrp="1"/>
          </p:cNvSpPr>
          <p:nvPr>
            <p:ph type="title"/>
          </p:nvPr>
        </p:nvSpPr>
        <p:spPr>
          <a:xfrm>
            <a:off x="618969" y="345189"/>
            <a:ext cx="4441200" cy="7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800"/>
              <a:t>          HISTORY</a:t>
            </a:r>
            <a:endParaRPr sz="3800"/>
          </a:p>
        </p:txBody>
      </p:sp>
      <p:sp>
        <p:nvSpPr>
          <p:cNvPr id="296" name="Google Shape;296;p48"/>
          <p:cNvSpPr txBox="1">
            <a:spLocks noGrp="1"/>
          </p:cNvSpPr>
          <p:nvPr>
            <p:ph type="ctrTitle" idx="4294967295"/>
          </p:nvPr>
        </p:nvSpPr>
        <p:spPr>
          <a:xfrm>
            <a:off x="5134925" y="293767"/>
            <a:ext cx="3691800" cy="2630400"/>
          </a:xfrm>
          <a:prstGeom prst="rect">
            <a:avLst/>
          </a:prstGeom>
        </p:spPr>
        <p:txBody>
          <a:bodyPr spcFirstLastPara="1" wrap="square" lIns="91425" tIns="91425" rIns="91425" bIns="91425" anchor="b" anchorCtr="0">
            <a:noAutofit/>
          </a:bodyPr>
          <a:lstStyle/>
          <a:p>
            <a:pPr marL="228600" lvl="0" indent="0" algn="ctr" rtl="0">
              <a:lnSpc>
                <a:spcPct val="90000"/>
              </a:lnSpc>
              <a:spcBef>
                <a:spcPts val="700"/>
              </a:spcBef>
              <a:spcAft>
                <a:spcPts val="0"/>
              </a:spcAft>
              <a:buNone/>
            </a:pPr>
            <a:r>
              <a:rPr lang="en" sz="2000">
                <a:solidFill>
                  <a:schemeClr val="accent1"/>
                </a:solidFill>
                <a:latin typeface="Barlow Semi Condensed Medium"/>
                <a:ea typeface="Barlow Semi Condensed Medium"/>
                <a:cs typeface="Barlow Semi Condensed Medium"/>
                <a:sym typeface="Barlow Semi Condensed Medium"/>
              </a:rPr>
              <a:t>GL has taken 34 trips and over 1300 students to Guatemala, Costa Rica, Tonga, Ghana, and the US Southwest.</a:t>
            </a:r>
            <a:endParaRPr sz="2200">
              <a:solidFill>
                <a:srgbClr val="6AA84F"/>
              </a:solidFill>
              <a:latin typeface="Trebuchet MS"/>
              <a:ea typeface="Trebuchet MS"/>
              <a:cs typeface="Trebuchet MS"/>
              <a:sym typeface="Trebuchet MS"/>
            </a:endParaRPr>
          </a:p>
          <a:p>
            <a:pPr marL="0" lvl="0" indent="0" algn="l" rtl="0">
              <a:spcBef>
                <a:spcPts val="0"/>
              </a:spcBef>
              <a:spcAft>
                <a:spcPts val="0"/>
              </a:spcAft>
              <a:buNone/>
            </a:pPr>
            <a:endParaRPr sz="2000">
              <a:solidFill>
                <a:schemeClr val="accent1"/>
              </a:solidFill>
              <a:latin typeface="Barlow Semi Condensed Medium"/>
              <a:ea typeface="Barlow Semi Condensed Medium"/>
              <a:cs typeface="Barlow Semi Condensed Medium"/>
              <a:sym typeface="Barlow Semi Condensed Medium"/>
            </a:endParaRPr>
          </a:p>
        </p:txBody>
      </p:sp>
      <p:sp>
        <p:nvSpPr>
          <p:cNvPr id="297" name="Google Shape;297;p48"/>
          <p:cNvSpPr txBox="1">
            <a:spLocks noGrp="1"/>
          </p:cNvSpPr>
          <p:nvPr>
            <p:ph type="ctrTitle" idx="4294967295"/>
          </p:nvPr>
        </p:nvSpPr>
        <p:spPr>
          <a:xfrm>
            <a:off x="-135269" y="3123150"/>
            <a:ext cx="3387600" cy="577800"/>
          </a:xfrm>
          <a:prstGeom prst="rect">
            <a:avLst/>
          </a:prstGeom>
        </p:spPr>
        <p:txBody>
          <a:bodyPr spcFirstLastPara="1" wrap="square" lIns="91425" tIns="91425" rIns="91425" bIns="91425" anchor="t" anchorCtr="0">
            <a:noAutofit/>
          </a:bodyPr>
          <a:lstStyle/>
          <a:p>
            <a:pPr marL="228600" lvl="0" indent="0" algn="ctr" rtl="0">
              <a:lnSpc>
                <a:spcPct val="90000"/>
              </a:lnSpc>
              <a:spcBef>
                <a:spcPts val="0"/>
              </a:spcBef>
              <a:spcAft>
                <a:spcPts val="0"/>
              </a:spcAft>
              <a:buNone/>
            </a:pPr>
            <a:r>
              <a:rPr lang="en" sz="2000">
                <a:solidFill>
                  <a:schemeClr val="accent1"/>
                </a:solidFill>
                <a:latin typeface="Barlow Semi Condensed Medium"/>
                <a:ea typeface="Barlow Semi Condensed Medium"/>
                <a:cs typeface="Barlow Semi Condensed Medium"/>
                <a:sym typeface="Barlow Semi Condensed Medium"/>
              </a:rPr>
              <a:t>GL was established by Jason Foster, Chris and Joe Fontana.</a:t>
            </a:r>
            <a:endParaRPr sz="2000">
              <a:solidFill>
                <a:schemeClr val="accent1"/>
              </a:solidFill>
              <a:latin typeface="Barlow Semi Condensed Medium"/>
              <a:ea typeface="Barlow Semi Condensed Medium"/>
              <a:cs typeface="Barlow Semi Condensed Medium"/>
              <a:sym typeface="Barlow Semi Condensed Medium"/>
            </a:endParaRPr>
          </a:p>
        </p:txBody>
      </p:sp>
      <p:sp>
        <p:nvSpPr>
          <p:cNvPr id="298" name="Google Shape;298;p48"/>
          <p:cNvSpPr/>
          <p:nvPr/>
        </p:nvSpPr>
        <p:spPr>
          <a:xfrm>
            <a:off x="748549" y="2566075"/>
            <a:ext cx="1115400" cy="6381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Barlow Semi Condensed Medium"/>
                <a:ea typeface="Barlow Semi Condensed Medium"/>
                <a:cs typeface="Barlow Semi Condensed Medium"/>
                <a:sym typeface="Barlow Semi Condensed Medium"/>
              </a:rPr>
              <a:t>1997</a:t>
            </a:r>
            <a:endParaRPr/>
          </a:p>
        </p:txBody>
      </p:sp>
      <p:sp>
        <p:nvSpPr>
          <p:cNvPr id="299" name="Google Shape;299;p48"/>
          <p:cNvSpPr/>
          <p:nvPr/>
        </p:nvSpPr>
        <p:spPr>
          <a:xfrm>
            <a:off x="6326825" y="2566075"/>
            <a:ext cx="1031100" cy="63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8"/>
          <p:cNvSpPr txBox="1">
            <a:spLocks noGrp="1"/>
          </p:cNvSpPr>
          <p:nvPr>
            <p:ph type="ctrTitle" idx="4294967295"/>
          </p:nvPr>
        </p:nvSpPr>
        <p:spPr>
          <a:xfrm>
            <a:off x="6403925" y="2547925"/>
            <a:ext cx="10311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latin typeface="Barlow Semi Condensed Medium"/>
                <a:ea typeface="Barlow Semi Condensed Medium"/>
                <a:cs typeface="Barlow Semi Condensed Medium"/>
                <a:sym typeface="Barlow Semi Condensed Medium"/>
              </a:rPr>
              <a:t>2023</a:t>
            </a:r>
            <a:endParaRPr sz="3000">
              <a:solidFill>
                <a:schemeClr val="lt1"/>
              </a:solidFill>
              <a:latin typeface="Barlow Semi Condensed Medium"/>
              <a:ea typeface="Barlow Semi Condensed Medium"/>
              <a:cs typeface="Barlow Semi Condensed Medium"/>
              <a:sym typeface="Barlow Semi Condensed Medium"/>
            </a:endParaRPr>
          </a:p>
        </p:txBody>
      </p:sp>
      <p:pic>
        <p:nvPicPr>
          <p:cNvPr id="301" name="Google Shape;301;p48" descr="GV founders 1999 mariscar bl"/>
          <p:cNvPicPr preferRelativeResize="0"/>
          <p:nvPr/>
        </p:nvPicPr>
        <p:blipFill rotWithShape="1">
          <a:blip r:embed="rId3">
            <a:alphaModFix/>
          </a:blip>
          <a:srcRect/>
          <a:stretch/>
        </p:blipFill>
        <p:spPr>
          <a:xfrm>
            <a:off x="5219019" y="3300425"/>
            <a:ext cx="3691806" cy="1770675"/>
          </a:xfrm>
          <a:prstGeom prst="rect">
            <a:avLst/>
          </a:prstGeom>
          <a:noFill/>
          <a:ln>
            <a:noFill/>
          </a:ln>
        </p:spPr>
      </p:pic>
      <p:pic>
        <p:nvPicPr>
          <p:cNvPr id="302" name="Google Shape;302;p48"/>
          <p:cNvPicPr preferRelativeResize="0"/>
          <p:nvPr/>
        </p:nvPicPr>
        <p:blipFill>
          <a:blip r:embed="rId4">
            <a:alphaModFix/>
          </a:blip>
          <a:stretch>
            <a:fillRect/>
          </a:stretch>
        </p:blipFill>
        <p:spPr>
          <a:xfrm>
            <a:off x="159000" y="137421"/>
            <a:ext cx="1443550" cy="1370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9"/>
          <p:cNvSpPr/>
          <p:nvPr/>
        </p:nvSpPr>
        <p:spPr>
          <a:xfrm>
            <a:off x="3515757" y="1717825"/>
            <a:ext cx="866700" cy="47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9"/>
          <p:cNvSpPr/>
          <p:nvPr/>
        </p:nvSpPr>
        <p:spPr>
          <a:xfrm>
            <a:off x="5265319" y="3195925"/>
            <a:ext cx="866700" cy="47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9"/>
          <p:cNvSpPr/>
          <p:nvPr/>
        </p:nvSpPr>
        <p:spPr>
          <a:xfrm>
            <a:off x="5963682" y="1717825"/>
            <a:ext cx="866700" cy="47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9"/>
          <p:cNvSpPr/>
          <p:nvPr/>
        </p:nvSpPr>
        <p:spPr>
          <a:xfrm>
            <a:off x="1096332" y="1717825"/>
            <a:ext cx="866700" cy="47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9"/>
          <p:cNvSpPr/>
          <p:nvPr/>
        </p:nvSpPr>
        <p:spPr>
          <a:xfrm>
            <a:off x="2385707" y="3104088"/>
            <a:ext cx="866700" cy="47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9"/>
          <p:cNvSpPr/>
          <p:nvPr/>
        </p:nvSpPr>
        <p:spPr>
          <a:xfrm>
            <a:off x="1455767" y="1892642"/>
            <a:ext cx="1278900" cy="1119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9"/>
          <p:cNvSpPr/>
          <p:nvPr/>
        </p:nvSpPr>
        <p:spPr>
          <a:xfrm>
            <a:off x="3919392" y="1892642"/>
            <a:ext cx="1278900" cy="1119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9"/>
          <p:cNvSpPr/>
          <p:nvPr/>
        </p:nvSpPr>
        <p:spPr>
          <a:xfrm>
            <a:off x="3924859" y="3419832"/>
            <a:ext cx="1278900" cy="1119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9"/>
          <p:cNvSpPr/>
          <p:nvPr/>
        </p:nvSpPr>
        <p:spPr>
          <a:xfrm>
            <a:off x="2610468" y="3289632"/>
            <a:ext cx="1278900" cy="1119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9"/>
          <p:cNvSpPr/>
          <p:nvPr/>
        </p:nvSpPr>
        <p:spPr>
          <a:xfrm>
            <a:off x="6382292" y="1892632"/>
            <a:ext cx="1278900" cy="1119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9"/>
          <p:cNvSpPr txBox="1">
            <a:spLocks noGrp="1"/>
          </p:cNvSpPr>
          <p:nvPr>
            <p:ph type="title" idx="15"/>
          </p:nvPr>
        </p:nvSpPr>
        <p:spPr>
          <a:xfrm>
            <a:off x="226555" y="88500"/>
            <a:ext cx="8056200" cy="7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A MOVEMENT</a:t>
            </a:r>
            <a:endParaRPr/>
          </a:p>
          <a:p>
            <a:pPr marL="0" lvl="0" indent="0" algn="ctr" rtl="0">
              <a:spcBef>
                <a:spcPts val="0"/>
              </a:spcBef>
              <a:spcAft>
                <a:spcPts val="0"/>
              </a:spcAft>
              <a:buNone/>
            </a:pPr>
            <a:r>
              <a:rPr lang="en"/>
              <a:t>We guide YOU to implement positive change through John Maxwell’s process of the 5M’s:  </a:t>
            </a:r>
            <a:endParaRPr/>
          </a:p>
        </p:txBody>
      </p:sp>
      <p:sp>
        <p:nvSpPr>
          <p:cNvPr id="318" name="Google Shape;318;p49"/>
          <p:cNvSpPr txBox="1">
            <a:spLocks noGrp="1"/>
          </p:cNvSpPr>
          <p:nvPr>
            <p:ph type="ctrTitle" idx="6"/>
          </p:nvPr>
        </p:nvSpPr>
        <p:spPr>
          <a:xfrm>
            <a:off x="2610473" y="3244000"/>
            <a:ext cx="19902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MOTIVATE</a:t>
            </a:r>
            <a:endParaRPr sz="2400"/>
          </a:p>
        </p:txBody>
      </p:sp>
      <p:sp>
        <p:nvSpPr>
          <p:cNvPr id="319" name="Google Shape;319;p49"/>
          <p:cNvSpPr txBox="1">
            <a:spLocks noGrp="1"/>
          </p:cNvSpPr>
          <p:nvPr>
            <p:ph type="ctrTitle"/>
          </p:nvPr>
        </p:nvSpPr>
        <p:spPr>
          <a:xfrm>
            <a:off x="1457499" y="1771850"/>
            <a:ext cx="14454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MODEL</a:t>
            </a:r>
            <a:endParaRPr sz="2400"/>
          </a:p>
        </p:txBody>
      </p:sp>
      <p:sp>
        <p:nvSpPr>
          <p:cNvPr id="320" name="Google Shape;320;p49"/>
          <p:cNvSpPr txBox="1">
            <a:spLocks noGrp="1"/>
          </p:cNvSpPr>
          <p:nvPr>
            <p:ph type="subTitle" idx="1"/>
          </p:nvPr>
        </p:nvSpPr>
        <p:spPr>
          <a:xfrm>
            <a:off x="1457505" y="2146599"/>
            <a:ext cx="1691100" cy="83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Watch us!</a:t>
            </a:r>
            <a:endParaRPr sz="1700"/>
          </a:p>
        </p:txBody>
      </p:sp>
      <p:sp>
        <p:nvSpPr>
          <p:cNvPr id="321" name="Google Shape;321;p49"/>
          <p:cNvSpPr txBox="1">
            <a:spLocks noGrp="1"/>
          </p:cNvSpPr>
          <p:nvPr>
            <p:ph type="ctrTitle" idx="2"/>
          </p:nvPr>
        </p:nvSpPr>
        <p:spPr>
          <a:xfrm>
            <a:off x="3923152" y="1771850"/>
            <a:ext cx="16911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MENTOR</a:t>
            </a:r>
            <a:endParaRPr sz="2400"/>
          </a:p>
        </p:txBody>
      </p:sp>
      <p:sp>
        <p:nvSpPr>
          <p:cNvPr id="322" name="Google Shape;322;p49"/>
          <p:cNvSpPr txBox="1">
            <a:spLocks noGrp="1"/>
          </p:cNvSpPr>
          <p:nvPr>
            <p:ph type="subTitle" idx="3"/>
          </p:nvPr>
        </p:nvSpPr>
        <p:spPr>
          <a:xfrm>
            <a:off x="3923144" y="2146599"/>
            <a:ext cx="1691100" cy="83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Let’s do it together!</a:t>
            </a:r>
            <a:endParaRPr sz="1600"/>
          </a:p>
        </p:txBody>
      </p:sp>
      <p:sp>
        <p:nvSpPr>
          <p:cNvPr id="323" name="Google Shape;323;p49"/>
          <p:cNvSpPr txBox="1">
            <a:spLocks noGrp="1"/>
          </p:cNvSpPr>
          <p:nvPr>
            <p:ph type="ctrTitle" idx="4"/>
          </p:nvPr>
        </p:nvSpPr>
        <p:spPr>
          <a:xfrm>
            <a:off x="6388801" y="1771850"/>
            <a:ext cx="22305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MONITOR</a:t>
            </a:r>
            <a:endParaRPr sz="2400"/>
          </a:p>
        </p:txBody>
      </p:sp>
      <p:sp>
        <p:nvSpPr>
          <p:cNvPr id="324" name="Google Shape;324;p49"/>
          <p:cNvSpPr txBox="1">
            <a:spLocks noGrp="1"/>
          </p:cNvSpPr>
          <p:nvPr>
            <p:ph type="subTitle" idx="5"/>
          </p:nvPr>
        </p:nvSpPr>
        <p:spPr>
          <a:xfrm>
            <a:off x="6388818" y="2146599"/>
            <a:ext cx="1691100" cy="83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You do it, I’ll help!</a:t>
            </a:r>
            <a:endParaRPr sz="1600"/>
          </a:p>
        </p:txBody>
      </p:sp>
      <p:sp>
        <p:nvSpPr>
          <p:cNvPr id="325" name="Google Shape;325;p49"/>
          <p:cNvSpPr txBox="1">
            <a:spLocks noGrp="1"/>
          </p:cNvSpPr>
          <p:nvPr>
            <p:ph type="subTitle" idx="7"/>
          </p:nvPr>
        </p:nvSpPr>
        <p:spPr>
          <a:xfrm>
            <a:off x="2610480" y="3672344"/>
            <a:ext cx="1691100" cy="84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Yes, YOU can do it!</a:t>
            </a:r>
            <a:endParaRPr sz="1600"/>
          </a:p>
        </p:txBody>
      </p:sp>
      <p:sp>
        <p:nvSpPr>
          <p:cNvPr id="326" name="Google Shape;326;p49"/>
          <p:cNvSpPr/>
          <p:nvPr/>
        </p:nvSpPr>
        <p:spPr>
          <a:xfrm>
            <a:off x="5551467" y="3289632"/>
            <a:ext cx="1278900" cy="1119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9"/>
          <p:cNvSpPr txBox="1"/>
          <p:nvPr/>
        </p:nvSpPr>
        <p:spPr>
          <a:xfrm>
            <a:off x="5614250" y="3332225"/>
            <a:ext cx="21024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solidFill>
                  <a:schemeClr val="accent1"/>
                </a:solidFill>
                <a:latin typeface="Barlow Semi Condensed Medium"/>
                <a:ea typeface="Barlow Semi Condensed Medium"/>
                <a:cs typeface="Barlow Semi Condensed Medium"/>
                <a:sym typeface="Barlow Semi Condensed Medium"/>
              </a:rPr>
              <a:t>MULTIPLY</a:t>
            </a:r>
            <a:endParaRPr sz="1700">
              <a:latin typeface="Maven Pro"/>
              <a:ea typeface="Maven Pro"/>
              <a:cs typeface="Maven Pro"/>
              <a:sym typeface="Maven Pro"/>
            </a:endParaRPr>
          </a:p>
        </p:txBody>
      </p:sp>
      <p:sp>
        <p:nvSpPr>
          <p:cNvPr id="328" name="Google Shape;328;p49"/>
          <p:cNvSpPr txBox="1">
            <a:spLocks noGrp="1"/>
          </p:cNvSpPr>
          <p:nvPr>
            <p:ph type="subTitle" idx="7"/>
          </p:nvPr>
        </p:nvSpPr>
        <p:spPr>
          <a:xfrm>
            <a:off x="5734080" y="3723019"/>
            <a:ext cx="1691100" cy="84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Now go teach others!</a:t>
            </a:r>
            <a:endParaRPr sz="1700"/>
          </a:p>
        </p:txBody>
      </p:sp>
      <p:pic>
        <p:nvPicPr>
          <p:cNvPr id="329" name="Google Shape;329;p49"/>
          <p:cNvPicPr preferRelativeResize="0"/>
          <p:nvPr/>
        </p:nvPicPr>
        <p:blipFill>
          <a:blip r:embed="rId3">
            <a:alphaModFix/>
          </a:blip>
          <a:stretch>
            <a:fillRect/>
          </a:stretch>
        </p:blipFill>
        <p:spPr>
          <a:xfrm>
            <a:off x="13950" y="3410421"/>
            <a:ext cx="1443550" cy="1370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0"/>
          <p:cNvSpPr txBox="1">
            <a:spLocks noGrp="1"/>
          </p:cNvSpPr>
          <p:nvPr>
            <p:ph type="title" idx="4294967295"/>
          </p:nvPr>
        </p:nvSpPr>
        <p:spPr>
          <a:xfrm>
            <a:off x="618976" y="345200"/>
            <a:ext cx="854100" cy="7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a:t>
            </a:r>
            <a:endParaRPr/>
          </a:p>
        </p:txBody>
      </p:sp>
      <p:pic>
        <p:nvPicPr>
          <p:cNvPr id="335" name="Google Shape;335;p50"/>
          <p:cNvPicPr preferRelativeResize="0"/>
          <p:nvPr/>
        </p:nvPicPr>
        <p:blipFill>
          <a:blip r:embed="rId3">
            <a:alphaModFix/>
          </a:blip>
          <a:stretch>
            <a:fillRect/>
          </a:stretch>
        </p:blipFill>
        <p:spPr>
          <a:xfrm>
            <a:off x="1473200" y="54621"/>
            <a:ext cx="1443550" cy="1370150"/>
          </a:xfrm>
          <a:prstGeom prst="rect">
            <a:avLst/>
          </a:prstGeom>
          <a:noFill/>
          <a:ln>
            <a:noFill/>
          </a:ln>
        </p:spPr>
      </p:pic>
      <p:pic>
        <p:nvPicPr>
          <p:cNvPr id="336" name="Google Shape;336;p50"/>
          <p:cNvPicPr preferRelativeResize="0"/>
          <p:nvPr/>
        </p:nvPicPr>
        <p:blipFill>
          <a:blip r:embed="rId4">
            <a:alphaModFix/>
          </a:blip>
          <a:stretch>
            <a:fillRect/>
          </a:stretch>
        </p:blipFill>
        <p:spPr>
          <a:xfrm>
            <a:off x="85050" y="1308577"/>
            <a:ext cx="4552760" cy="3414601"/>
          </a:xfrm>
          <a:prstGeom prst="rect">
            <a:avLst/>
          </a:prstGeom>
          <a:noFill/>
          <a:ln>
            <a:noFill/>
          </a:ln>
        </p:spPr>
      </p:pic>
      <p:sp>
        <p:nvSpPr>
          <p:cNvPr id="337" name="Google Shape;337;p50"/>
          <p:cNvSpPr txBox="1">
            <a:spLocks noGrp="1"/>
          </p:cNvSpPr>
          <p:nvPr>
            <p:ph type="subTitle" idx="1"/>
          </p:nvPr>
        </p:nvSpPr>
        <p:spPr>
          <a:xfrm>
            <a:off x="4948500" y="249175"/>
            <a:ext cx="4045200" cy="3414600"/>
          </a:xfrm>
          <a:prstGeom prst="rect">
            <a:avLst/>
          </a:prstGeom>
        </p:spPr>
        <p:txBody>
          <a:bodyPr spcFirstLastPara="1" wrap="square" lIns="91425" tIns="91425" rIns="91425" bIns="91425" anchor="t" anchorCtr="0">
            <a:noAutofit/>
          </a:bodyPr>
          <a:lstStyle/>
          <a:p>
            <a:pPr marL="457200" lvl="0" indent="-349250" algn="l" rtl="0">
              <a:lnSpc>
                <a:spcPct val="115000"/>
              </a:lnSpc>
              <a:spcBef>
                <a:spcPts val="0"/>
              </a:spcBef>
              <a:spcAft>
                <a:spcPts val="0"/>
              </a:spcAft>
              <a:buClr>
                <a:srgbClr val="6AA84F"/>
              </a:buClr>
              <a:buSzPts val="1900"/>
              <a:buFont typeface="Corbel"/>
              <a:buChar char="●"/>
            </a:pPr>
            <a:r>
              <a:rPr lang="en" sz="1900" b="1">
                <a:solidFill>
                  <a:srgbClr val="6AA84F"/>
                </a:solidFill>
                <a:latin typeface="Corbel"/>
                <a:ea typeface="Corbel"/>
                <a:cs typeface="Corbel"/>
                <a:sym typeface="Corbel"/>
              </a:rPr>
              <a:t>Established in 1997</a:t>
            </a:r>
            <a:endParaRPr sz="1900" b="1">
              <a:solidFill>
                <a:srgbClr val="6AA84F"/>
              </a:solidFill>
              <a:latin typeface="Corbel"/>
              <a:ea typeface="Corbel"/>
              <a:cs typeface="Corbel"/>
              <a:sym typeface="Corbel"/>
            </a:endParaRPr>
          </a:p>
          <a:p>
            <a:pPr marL="457200" lvl="0" indent="-349250" algn="l" rtl="0">
              <a:lnSpc>
                <a:spcPct val="115000"/>
              </a:lnSpc>
              <a:spcBef>
                <a:spcPts val="0"/>
              </a:spcBef>
              <a:spcAft>
                <a:spcPts val="0"/>
              </a:spcAft>
              <a:buClr>
                <a:srgbClr val="000000"/>
              </a:buClr>
              <a:buSzPts val="1900"/>
              <a:buFont typeface="Corbel"/>
              <a:buChar char="●"/>
            </a:pPr>
            <a:r>
              <a:rPr lang="en" sz="1900" b="1">
                <a:solidFill>
                  <a:srgbClr val="000000"/>
                </a:solidFill>
                <a:latin typeface="Corbel"/>
                <a:ea typeface="Corbel"/>
                <a:cs typeface="Corbel"/>
                <a:sym typeface="Corbel"/>
              </a:rPr>
              <a:t>Staff has roots in public education</a:t>
            </a:r>
            <a:endParaRPr sz="1900" b="1">
              <a:solidFill>
                <a:srgbClr val="000000"/>
              </a:solidFill>
              <a:latin typeface="Corbel"/>
              <a:ea typeface="Corbel"/>
              <a:cs typeface="Corbel"/>
              <a:sym typeface="Corbel"/>
            </a:endParaRPr>
          </a:p>
          <a:p>
            <a:pPr marL="457200" lvl="0" indent="-349250" algn="l" rtl="0">
              <a:lnSpc>
                <a:spcPct val="115000"/>
              </a:lnSpc>
              <a:spcBef>
                <a:spcPts val="0"/>
              </a:spcBef>
              <a:spcAft>
                <a:spcPts val="0"/>
              </a:spcAft>
              <a:buClr>
                <a:srgbClr val="6AA84F"/>
              </a:buClr>
              <a:buSzPts val="1900"/>
              <a:buFont typeface="Corbel"/>
              <a:buChar char="●"/>
            </a:pPr>
            <a:r>
              <a:rPr lang="en" sz="1900" b="1">
                <a:solidFill>
                  <a:srgbClr val="6AA84F"/>
                </a:solidFill>
                <a:latin typeface="Corbel"/>
                <a:ea typeface="Corbel"/>
                <a:cs typeface="Corbel"/>
                <a:sym typeface="Corbel"/>
              </a:rPr>
              <a:t>Local service &amp; leadership training</a:t>
            </a:r>
            <a:endParaRPr sz="1900" b="1">
              <a:solidFill>
                <a:srgbClr val="6AA84F"/>
              </a:solidFill>
              <a:latin typeface="Corbel"/>
              <a:ea typeface="Corbel"/>
              <a:cs typeface="Corbel"/>
              <a:sym typeface="Corbel"/>
            </a:endParaRPr>
          </a:p>
          <a:p>
            <a:pPr marL="457200" lvl="0" indent="-349250" algn="l" rtl="0">
              <a:lnSpc>
                <a:spcPct val="115000"/>
              </a:lnSpc>
              <a:spcBef>
                <a:spcPts val="0"/>
              </a:spcBef>
              <a:spcAft>
                <a:spcPts val="0"/>
              </a:spcAft>
              <a:buClr>
                <a:srgbClr val="000000"/>
              </a:buClr>
              <a:buSzPts val="1900"/>
              <a:buFont typeface="Corbel"/>
              <a:buChar char="●"/>
            </a:pPr>
            <a:r>
              <a:rPr lang="en" sz="1900" b="1">
                <a:solidFill>
                  <a:srgbClr val="000000"/>
                </a:solidFill>
                <a:latin typeface="Corbel"/>
                <a:ea typeface="Corbel"/>
                <a:cs typeface="Corbel"/>
                <a:sym typeface="Corbel"/>
              </a:rPr>
              <a:t>Local &amp; international projects funded by GL</a:t>
            </a:r>
            <a:endParaRPr sz="1900" b="1">
              <a:solidFill>
                <a:srgbClr val="000000"/>
              </a:solidFill>
              <a:latin typeface="Corbel"/>
              <a:ea typeface="Corbel"/>
              <a:cs typeface="Corbel"/>
              <a:sym typeface="Corbel"/>
            </a:endParaRPr>
          </a:p>
          <a:p>
            <a:pPr marL="457200" lvl="0" indent="-349250" algn="l" rtl="0">
              <a:lnSpc>
                <a:spcPct val="115000"/>
              </a:lnSpc>
              <a:spcBef>
                <a:spcPts val="0"/>
              </a:spcBef>
              <a:spcAft>
                <a:spcPts val="0"/>
              </a:spcAft>
              <a:buClr>
                <a:srgbClr val="6AA84F"/>
              </a:buClr>
              <a:buSzPts val="1900"/>
              <a:buFont typeface="Corbel"/>
              <a:buChar char="●"/>
            </a:pPr>
            <a:r>
              <a:rPr lang="en" sz="1900" b="1">
                <a:solidFill>
                  <a:srgbClr val="6AA84F"/>
                </a:solidFill>
                <a:latin typeface="Corbel"/>
                <a:ea typeface="Corbel"/>
                <a:cs typeface="Corbel"/>
                <a:sym typeface="Corbel"/>
              </a:rPr>
              <a:t>International student leadership training + language skills</a:t>
            </a:r>
            <a:endParaRPr sz="1900" b="1">
              <a:solidFill>
                <a:srgbClr val="6AA84F"/>
              </a:solidFill>
              <a:latin typeface="Corbel"/>
              <a:ea typeface="Corbel"/>
              <a:cs typeface="Corbel"/>
              <a:sym typeface="Corbel"/>
            </a:endParaRPr>
          </a:p>
          <a:p>
            <a:pPr marL="457200" lvl="0" indent="-349250" algn="l" rtl="0">
              <a:lnSpc>
                <a:spcPct val="115000"/>
              </a:lnSpc>
              <a:spcBef>
                <a:spcPts val="0"/>
              </a:spcBef>
              <a:spcAft>
                <a:spcPts val="0"/>
              </a:spcAft>
              <a:buClr>
                <a:srgbClr val="000000"/>
              </a:buClr>
              <a:buSzPts val="1900"/>
              <a:buFont typeface="Corbel"/>
              <a:buChar char="●"/>
            </a:pPr>
            <a:r>
              <a:rPr lang="en" sz="1900" b="1">
                <a:solidFill>
                  <a:srgbClr val="000000"/>
                </a:solidFill>
                <a:latin typeface="Corbel"/>
                <a:ea typeface="Corbel"/>
                <a:cs typeface="Corbel"/>
                <a:sym typeface="Corbel"/>
              </a:rPr>
              <a:t>Dedicated to including students from low income families</a:t>
            </a:r>
            <a:endParaRPr sz="1900" b="1">
              <a:solidFill>
                <a:srgbClr val="000000"/>
              </a:solidFill>
              <a:latin typeface="Corbel"/>
              <a:ea typeface="Corbel"/>
              <a:cs typeface="Corbel"/>
              <a:sym typeface="Corbel"/>
            </a:endParaRPr>
          </a:p>
          <a:p>
            <a:pPr marL="457200" lvl="0" indent="-349250" algn="l" rtl="0">
              <a:lnSpc>
                <a:spcPct val="115000"/>
              </a:lnSpc>
              <a:spcBef>
                <a:spcPts val="0"/>
              </a:spcBef>
              <a:spcAft>
                <a:spcPts val="0"/>
              </a:spcAft>
              <a:buClr>
                <a:srgbClr val="1A9988"/>
              </a:buClr>
              <a:buSzPts val="1900"/>
              <a:buFont typeface="Corbel"/>
              <a:buChar char="●"/>
            </a:pPr>
            <a:r>
              <a:rPr lang="en" sz="1900" b="1">
                <a:solidFill>
                  <a:srgbClr val="6AA84F"/>
                </a:solidFill>
                <a:latin typeface="Corbel"/>
                <a:ea typeface="Corbel"/>
                <a:cs typeface="Corbel"/>
                <a:sym typeface="Corbel"/>
              </a:rPr>
              <a:t>We work alongside Guatemalan HS students</a:t>
            </a:r>
            <a:br>
              <a:rPr lang="en" sz="1900" b="1">
                <a:solidFill>
                  <a:srgbClr val="1A9988"/>
                </a:solidFill>
                <a:latin typeface="Corbel"/>
                <a:ea typeface="Corbel"/>
                <a:cs typeface="Corbel"/>
                <a:sym typeface="Corbel"/>
              </a:rPr>
            </a:br>
            <a:endParaRPr sz="900"/>
          </a:p>
          <a:p>
            <a:pPr marL="0" lvl="0" indent="0" algn="l" rtl="0">
              <a:spcBef>
                <a:spcPts val="1600"/>
              </a:spcBef>
              <a:spcAft>
                <a:spcPts val="0"/>
              </a:spcAft>
              <a:buNone/>
            </a:pPr>
            <a:endParaRPr sz="1400"/>
          </a:p>
          <a:p>
            <a:pPr marL="0" lvl="0" indent="0" algn="l" rtl="0">
              <a:spcBef>
                <a:spcPts val="1600"/>
              </a:spcBef>
              <a:spcAft>
                <a:spcPts val="0"/>
              </a:spcAft>
              <a:buNone/>
            </a:pPr>
            <a:endParaRPr sz="1400"/>
          </a:p>
          <a:p>
            <a:pPr marL="0" lvl="0" indent="0" algn="ctr" rtl="0">
              <a:spcBef>
                <a:spcPts val="1600"/>
              </a:spcBef>
              <a:spcAft>
                <a:spcPts val="0"/>
              </a:spcAft>
              <a:buNone/>
            </a:pPr>
            <a:endParaRPr/>
          </a:p>
        </p:txBody>
      </p:sp>
      <p:sp>
        <p:nvSpPr>
          <p:cNvPr id="338" name="Google Shape;338;p50"/>
          <p:cNvSpPr txBox="1">
            <a:spLocks noGrp="1"/>
          </p:cNvSpPr>
          <p:nvPr>
            <p:ph type="title" idx="4294967295"/>
          </p:nvPr>
        </p:nvSpPr>
        <p:spPr>
          <a:xfrm>
            <a:off x="2837350" y="400550"/>
            <a:ext cx="2406900" cy="67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DIFFERENCE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1"/>
          <p:cNvSpPr txBox="1">
            <a:spLocks noGrp="1"/>
          </p:cNvSpPr>
          <p:nvPr>
            <p:ph type="title"/>
          </p:nvPr>
        </p:nvSpPr>
        <p:spPr>
          <a:xfrm>
            <a:off x="1179375" y="181875"/>
            <a:ext cx="7620300" cy="857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7D8C4C"/>
              </a:buClr>
              <a:buSzPts val="5888"/>
              <a:buFont typeface="Georgia"/>
              <a:buNone/>
            </a:pPr>
            <a:r>
              <a:rPr lang="en" sz="3500" b="0">
                <a:solidFill>
                  <a:srgbClr val="38761D"/>
                </a:solidFill>
                <a:latin typeface="Barlow Semi Condensed SemiBold"/>
                <a:ea typeface="Barlow Semi Condensed SemiBold"/>
                <a:cs typeface="Barlow Semi Condensed SemiBold"/>
                <a:sym typeface="Barlow Semi Condensed SemiBold"/>
              </a:rPr>
              <a:t> SERVICE STATS: Since 1997</a:t>
            </a:r>
            <a:endParaRPr sz="4700" b="0">
              <a:solidFill>
                <a:srgbClr val="6AA84F"/>
              </a:solidFill>
              <a:latin typeface="Ubuntu"/>
              <a:ea typeface="Ubuntu"/>
              <a:cs typeface="Ubuntu"/>
              <a:sym typeface="Ubuntu"/>
            </a:endParaRPr>
          </a:p>
        </p:txBody>
      </p:sp>
      <p:sp>
        <p:nvSpPr>
          <p:cNvPr id="344" name="Google Shape;344;p51"/>
          <p:cNvSpPr txBox="1"/>
          <p:nvPr/>
        </p:nvSpPr>
        <p:spPr>
          <a:xfrm>
            <a:off x="141675" y="1076900"/>
            <a:ext cx="2877000" cy="4857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 sz="2300" b="1">
                <a:solidFill>
                  <a:schemeClr val="accent1"/>
                </a:solidFill>
                <a:latin typeface="Barlow Semi Condensed"/>
                <a:ea typeface="Barlow Semi Condensed"/>
                <a:cs typeface="Barlow Semi Condensed"/>
                <a:sym typeface="Barlow Semi Condensed"/>
              </a:rPr>
              <a:t>Guatemala: </a:t>
            </a:r>
            <a:endParaRPr sz="3000" b="1">
              <a:solidFill>
                <a:srgbClr val="595959"/>
              </a:solidFill>
              <a:latin typeface="Corbel"/>
              <a:ea typeface="Corbel"/>
              <a:cs typeface="Corbel"/>
              <a:sym typeface="Corbel"/>
            </a:endParaRPr>
          </a:p>
          <a:p>
            <a:pPr marL="0" marR="0" lvl="0" indent="0" algn="l" rtl="0">
              <a:lnSpc>
                <a:spcPct val="130000"/>
              </a:lnSpc>
              <a:spcBef>
                <a:spcPts val="0"/>
              </a:spcBef>
              <a:spcAft>
                <a:spcPts val="0"/>
              </a:spcAft>
              <a:buNone/>
            </a:pPr>
            <a:r>
              <a:rPr lang="en" sz="2000">
                <a:solidFill>
                  <a:srgbClr val="3F3F3F"/>
                </a:solidFill>
                <a:latin typeface="Ubuntu"/>
                <a:ea typeface="Ubuntu"/>
                <a:cs typeface="Ubuntu"/>
                <a:sym typeface="Ubuntu"/>
              </a:rPr>
              <a:t>*38 Schoolrooms built</a:t>
            </a:r>
            <a:endParaRPr sz="2000">
              <a:solidFill>
                <a:srgbClr val="3F3F3F"/>
              </a:solidFill>
              <a:latin typeface="Ubuntu"/>
              <a:ea typeface="Ubuntu"/>
              <a:cs typeface="Ubuntu"/>
              <a:sym typeface="Ubuntu"/>
            </a:endParaRPr>
          </a:p>
          <a:p>
            <a:pPr marL="0" marR="0" lvl="0" indent="0" algn="l" rtl="0">
              <a:lnSpc>
                <a:spcPct val="130000"/>
              </a:lnSpc>
              <a:spcBef>
                <a:spcPts val="0"/>
              </a:spcBef>
              <a:spcAft>
                <a:spcPts val="0"/>
              </a:spcAft>
              <a:buNone/>
            </a:pPr>
            <a:r>
              <a:rPr lang="en" sz="2000">
                <a:solidFill>
                  <a:srgbClr val="3F3F3F"/>
                </a:solidFill>
                <a:latin typeface="Ubuntu"/>
                <a:ea typeface="Ubuntu"/>
                <a:cs typeface="Ubuntu"/>
                <a:sym typeface="Ubuntu"/>
              </a:rPr>
              <a:t>*60 Clean cookstoves</a:t>
            </a:r>
            <a:endParaRPr sz="2000">
              <a:solidFill>
                <a:srgbClr val="3F3F3F"/>
              </a:solidFill>
              <a:latin typeface="Ubuntu"/>
              <a:ea typeface="Ubuntu"/>
              <a:cs typeface="Ubuntu"/>
              <a:sym typeface="Ubuntu"/>
            </a:endParaRPr>
          </a:p>
          <a:p>
            <a:pPr marL="0" marR="0" lvl="0" indent="0" algn="l" rtl="0">
              <a:lnSpc>
                <a:spcPct val="130000"/>
              </a:lnSpc>
              <a:spcBef>
                <a:spcPts val="0"/>
              </a:spcBef>
              <a:spcAft>
                <a:spcPts val="0"/>
              </a:spcAft>
              <a:buNone/>
            </a:pPr>
            <a:r>
              <a:rPr lang="en" sz="2000">
                <a:solidFill>
                  <a:srgbClr val="3F3F3F"/>
                </a:solidFill>
                <a:latin typeface="Ubuntu"/>
                <a:ea typeface="Ubuntu"/>
                <a:cs typeface="Ubuntu"/>
                <a:sym typeface="Ubuntu"/>
              </a:rPr>
              <a:t>*38,000 trees planted</a:t>
            </a:r>
            <a:endParaRPr sz="2000">
              <a:solidFill>
                <a:srgbClr val="3F3F3F"/>
              </a:solidFill>
              <a:latin typeface="Ubuntu"/>
              <a:ea typeface="Ubuntu"/>
              <a:cs typeface="Ubuntu"/>
              <a:sym typeface="Ubuntu"/>
            </a:endParaRPr>
          </a:p>
          <a:p>
            <a:pPr marL="0" marR="0" lvl="0" indent="0" algn="l" rtl="0">
              <a:lnSpc>
                <a:spcPct val="130000"/>
              </a:lnSpc>
              <a:spcBef>
                <a:spcPts val="0"/>
              </a:spcBef>
              <a:spcAft>
                <a:spcPts val="0"/>
              </a:spcAft>
              <a:buNone/>
            </a:pPr>
            <a:r>
              <a:rPr lang="en" sz="2000">
                <a:solidFill>
                  <a:srgbClr val="3F3F3F"/>
                </a:solidFill>
                <a:latin typeface="Ubuntu"/>
                <a:ea typeface="Ubuntu"/>
                <a:cs typeface="Ubuntu"/>
                <a:sym typeface="Ubuntu"/>
              </a:rPr>
              <a:t>*15 single family (portable) homes</a:t>
            </a:r>
            <a:endParaRPr sz="2000">
              <a:solidFill>
                <a:srgbClr val="3F3F3F"/>
              </a:solidFill>
              <a:latin typeface="Ubuntu"/>
              <a:ea typeface="Ubuntu"/>
              <a:cs typeface="Ubuntu"/>
              <a:sym typeface="Ubuntu"/>
            </a:endParaRPr>
          </a:p>
          <a:p>
            <a:pPr marL="0" marR="0" lvl="0" indent="0" algn="l" rtl="0">
              <a:lnSpc>
                <a:spcPct val="130000"/>
              </a:lnSpc>
              <a:spcBef>
                <a:spcPts val="0"/>
              </a:spcBef>
              <a:spcAft>
                <a:spcPts val="0"/>
              </a:spcAft>
              <a:buNone/>
            </a:pPr>
            <a:r>
              <a:rPr lang="en" sz="2000">
                <a:solidFill>
                  <a:srgbClr val="3F3F3F"/>
                </a:solidFill>
                <a:latin typeface="Ubuntu"/>
                <a:ea typeface="Ubuntu"/>
                <a:cs typeface="Ubuntu"/>
                <a:sym typeface="Ubuntu"/>
              </a:rPr>
              <a:t>*40,000 service hours</a:t>
            </a:r>
            <a:endParaRPr sz="2200" b="1">
              <a:solidFill>
                <a:srgbClr val="595959"/>
              </a:solidFill>
              <a:latin typeface="Corbel"/>
              <a:ea typeface="Corbel"/>
              <a:cs typeface="Corbel"/>
              <a:sym typeface="Corbel"/>
            </a:endParaRPr>
          </a:p>
          <a:p>
            <a:pPr marL="0" marR="0" lvl="0" indent="0" algn="l" rtl="0">
              <a:lnSpc>
                <a:spcPct val="130000"/>
              </a:lnSpc>
              <a:spcBef>
                <a:spcPts val="0"/>
              </a:spcBef>
              <a:spcAft>
                <a:spcPts val="0"/>
              </a:spcAft>
              <a:buNone/>
            </a:pPr>
            <a:endParaRPr sz="2000" b="1">
              <a:solidFill>
                <a:srgbClr val="595959"/>
              </a:solidFill>
              <a:latin typeface="Corbel"/>
              <a:ea typeface="Corbel"/>
              <a:cs typeface="Corbel"/>
              <a:sym typeface="Corbel"/>
            </a:endParaRPr>
          </a:p>
          <a:p>
            <a:pPr marL="0" marR="0" lvl="0" indent="0" algn="ctr" rtl="0">
              <a:lnSpc>
                <a:spcPct val="110000"/>
              </a:lnSpc>
              <a:spcBef>
                <a:spcPts val="0"/>
              </a:spcBef>
              <a:spcAft>
                <a:spcPts val="0"/>
              </a:spcAft>
              <a:buNone/>
            </a:pPr>
            <a:endParaRPr sz="1000" b="1">
              <a:solidFill>
                <a:srgbClr val="595959"/>
              </a:solidFill>
              <a:latin typeface="Corbel"/>
              <a:ea typeface="Corbel"/>
              <a:cs typeface="Corbel"/>
              <a:sym typeface="Corbel"/>
            </a:endParaRPr>
          </a:p>
          <a:p>
            <a:pPr marL="0" marR="0" lvl="0" indent="0" algn="ctr" rtl="0">
              <a:lnSpc>
                <a:spcPct val="130000"/>
              </a:lnSpc>
              <a:spcBef>
                <a:spcPts val="0"/>
              </a:spcBef>
              <a:spcAft>
                <a:spcPts val="0"/>
              </a:spcAft>
              <a:buNone/>
            </a:pPr>
            <a:endParaRPr/>
          </a:p>
        </p:txBody>
      </p:sp>
      <p:pic>
        <p:nvPicPr>
          <p:cNvPr id="345" name="Google Shape;345;p51" descr="IMG_0285"/>
          <p:cNvPicPr preferRelativeResize="0"/>
          <p:nvPr/>
        </p:nvPicPr>
        <p:blipFill rotWithShape="1">
          <a:blip r:embed="rId3">
            <a:alphaModFix/>
          </a:blip>
          <a:srcRect/>
          <a:stretch/>
        </p:blipFill>
        <p:spPr>
          <a:xfrm>
            <a:off x="2888350" y="977850"/>
            <a:ext cx="2810100" cy="2026113"/>
          </a:xfrm>
          <a:prstGeom prst="rect">
            <a:avLst/>
          </a:prstGeom>
          <a:noFill/>
          <a:ln>
            <a:noFill/>
          </a:ln>
        </p:spPr>
      </p:pic>
      <p:pic>
        <p:nvPicPr>
          <p:cNvPr id="346" name="Google Shape;346;p51" descr="'07 Feb Trip 029"/>
          <p:cNvPicPr preferRelativeResize="0"/>
          <p:nvPr/>
        </p:nvPicPr>
        <p:blipFill rotWithShape="1">
          <a:blip r:embed="rId4">
            <a:alphaModFix/>
          </a:blip>
          <a:srcRect/>
          <a:stretch/>
        </p:blipFill>
        <p:spPr>
          <a:xfrm>
            <a:off x="2888345" y="3036076"/>
            <a:ext cx="2810112" cy="2107427"/>
          </a:xfrm>
          <a:prstGeom prst="rect">
            <a:avLst/>
          </a:prstGeom>
          <a:noFill/>
          <a:ln>
            <a:noFill/>
          </a:ln>
        </p:spPr>
      </p:pic>
      <p:pic>
        <p:nvPicPr>
          <p:cNvPr id="347" name="Google Shape;347;p51"/>
          <p:cNvPicPr preferRelativeResize="0"/>
          <p:nvPr/>
        </p:nvPicPr>
        <p:blipFill>
          <a:blip r:embed="rId5">
            <a:alphaModFix/>
          </a:blip>
          <a:stretch>
            <a:fillRect/>
          </a:stretch>
        </p:blipFill>
        <p:spPr>
          <a:xfrm>
            <a:off x="1327600" y="0"/>
            <a:ext cx="1286547" cy="1221150"/>
          </a:xfrm>
          <a:prstGeom prst="rect">
            <a:avLst/>
          </a:prstGeom>
          <a:noFill/>
          <a:ln>
            <a:noFill/>
          </a:ln>
        </p:spPr>
      </p:pic>
      <p:sp>
        <p:nvSpPr>
          <p:cNvPr id="348" name="Google Shape;348;p51"/>
          <p:cNvSpPr txBox="1"/>
          <p:nvPr/>
        </p:nvSpPr>
        <p:spPr>
          <a:xfrm>
            <a:off x="6205900" y="1076900"/>
            <a:ext cx="20919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chemeClr val="accent1"/>
                </a:solidFill>
                <a:latin typeface="Barlow Semi Condensed"/>
                <a:ea typeface="Barlow Semi Condensed"/>
                <a:cs typeface="Barlow Semi Condensed"/>
                <a:sym typeface="Barlow Semi Condensed"/>
              </a:rPr>
              <a:t>USA:</a:t>
            </a:r>
            <a:endParaRPr b="1">
              <a:latin typeface="Maven Pro"/>
              <a:ea typeface="Maven Pro"/>
              <a:cs typeface="Maven Pro"/>
              <a:sym typeface="Maven Pro"/>
            </a:endParaRPr>
          </a:p>
        </p:txBody>
      </p:sp>
      <p:sp>
        <p:nvSpPr>
          <p:cNvPr id="349" name="Google Shape;349;p51"/>
          <p:cNvSpPr txBox="1"/>
          <p:nvPr/>
        </p:nvSpPr>
        <p:spPr>
          <a:xfrm>
            <a:off x="5871700" y="1562600"/>
            <a:ext cx="3097200" cy="32016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2000">
                <a:solidFill>
                  <a:srgbClr val="3F3F3F"/>
                </a:solidFill>
                <a:latin typeface="Ubuntu"/>
                <a:ea typeface="Ubuntu"/>
                <a:cs typeface="Ubuntu"/>
                <a:sym typeface="Ubuntu"/>
              </a:rPr>
              <a:t>*1300 students </a:t>
            </a:r>
            <a:endParaRPr sz="2000">
              <a:solidFill>
                <a:srgbClr val="3F3F3F"/>
              </a:solidFill>
              <a:latin typeface="Ubuntu"/>
              <a:ea typeface="Ubuntu"/>
              <a:cs typeface="Ubuntu"/>
              <a:sym typeface="Ubuntu"/>
            </a:endParaRPr>
          </a:p>
          <a:p>
            <a:pPr marL="0" lvl="0" indent="0" algn="l" rtl="0">
              <a:lnSpc>
                <a:spcPct val="130000"/>
              </a:lnSpc>
              <a:spcBef>
                <a:spcPts val="0"/>
              </a:spcBef>
              <a:spcAft>
                <a:spcPts val="0"/>
              </a:spcAft>
              <a:buNone/>
            </a:pPr>
            <a:r>
              <a:rPr lang="en" sz="2000">
                <a:solidFill>
                  <a:srgbClr val="3F3F3F"/>
                </a:solidFill>
                <a:latin typeface="Ubuntu"/>
                <a:ea typeface="Ubuntu"/>
                <a:cs typeface="Ubuntu"/>
                <a:sym typeface="Ubuntu"/>
              </a:rPr>
              <a:t>* 72,000 service hours</a:t>
            </a:r>
            <a:endParaRPr sz="2000">
              <a:solidFill>
                <a:srgbClr val="3F3F3F"/>
              </a:solidFill>
              <a:latin typeface="Ubuntu"/>
              <a:ea typeface="Ubuntu"/>
              <a:cs typeface="Ubuntu"/>
              <a:sym typeface="Ubuntu"/>
            </a:endParaRPr>
          </a:p>
          <a:p>
            <a:pPr marL="0" lvl="0" indent="0" algn="l" rtl="0">
              <a:lnSpc>
                <a:spcPct val="130000"/>
              </a:lnSpc>
              <a:spcBef>
                <a:spcPts val="0"/>
              </a:spcBef>
              <a:spcAft>
                <a:spcPts val="0"/>
              </a:spcAft>
              <a:buNone/>
            </a:pPr>
            <a:r>
              <a:rPr lang="en" sz="2000">
                <a:solidFill>
                  <a:srgbClr val="3F3F3F"/>
                </a:solidFill>
                <a:latin typeface="Ubuntu"/>
                <a:ea typeface="Ubuntu"/>
                <a:cs typeface="Ubuntu"/>
                <a:sym typeface="Ubuntu"/>
              </a:rPr>
              <a:t>*2 food pantries</a:t>
            </a:r>
            <a:endParaRPr sz="2000">
              <a:solidFill>
                <a:srgbClr val="3F3F3F"/>
              </a:solidFill>
              <a:latin typeface="Ubuntu"/>
              <a:ea typeface="Ubuntu"/>
              <a:cs typeface="Ubuntu"/>
              <a:sym typeface="Ubuntu"/>
            </a:endParaRPr>
          </a:p>
          <a:p>
            <a:pPr marL="0" lvl="0" indent="0" algn="l" rtl="0">
              <a:lnSpc>
                <a:spcPct val="130000"/>
              </a:lnSpc>
              <a:spcBef>
                <a:spcPts val="0"/>
              </a:spcBef>
              <a:spcAft>
                <a:spcPts val="0"/>
              </a:spcAft>
              <a:buNone/>
            </a:pPr>
            <a:r>
              <a:rPr lang="en" sz="2000">
                <a:solidFill>
                  <a:srgbClr val="3F3F3F"/>
                </a:solidFill>
                <a:latin typeface="Ubuntu"/>
                <a:ea typeface="Ubuntu"/>
                <a:cs typeface="Ubuntu"/>
                <a:sym typeface="Ubuntu"/>
              </a:rPr>
              <a:t>*23,000 shoes collected</a:t>
            </a:r>
            <a:endParaRPr sz="2000">
              <a:solidFill>
                <a:srgbClr val="3F3F3F"/>
              </a:solidFill>
              <a:latin typeface="Ubuntu"/>
              <a:ea typeface="Ubuntu"/>
              <a:cs typeface="Ubuntu"/>
              <a:sym typeface="Ubuntu"/>
            </a:endParaRPr>
          </a:p>
          <a:p>
            <a:pPr marL="0" lvl="0" indent="0" algn="l" rtl="0">
              <a:lnSpc>
                <a:spcPct val="130000"/>
              </a:lnSpc>
              <a:spcBef>
                <a:spcPts val="0"/>
              </a:spcBef>
              <a:spcAft>
                <a:spcPts val="0"/>
              </a:spcAft>
              <a:buNone/>
            </a:pPr>
            <a:r>
              <a:rPr lang="en" sz="2000">
                <a:solidFill>
                  <a:srgbClr val="3F3F3F"/>
                </a:solidFill>
                <a:latin typeface="Ubuntu"/>
                <a:ea typeface="Ubuntu"/>
                <a:cs typeface="Ubuntu"/>
                <a:sym typeface="Ubuntu"/>
              </a:rPr>
              <a:t>*75 student initiated projects</a:t>
            </a:r>
            <a:endParaRPr sz="2000">
              <a:solidFill>
                <a:srgbClr val="3F3F3F"/>
              </a:solidFill>
              <a:latin typeface="Ubuntu"/>
              <a:ea typeface="Ubuntu"/>
              <a:cs typeface="Ubuntu"/>
              <a:sym typeface="Ubuntu"/>
            </a:endParaRPr>
          </a:p>
          <a:p>
            <a:pPr marL="0" lvl="0" indent="0" algn="l" rtl="0">
              <a:lnSpc>
                <a:spcPct val="130000"/>
              </a:lnSpc>
              <a:spcBef>
                <a:spcPts val="0"/>
              </a:spcBef>
              <a:spcAft>
                <a:spcPts val="0"/>
              </a:spcAft>
              <a:buNone/>
            </a:pPr>
            <a:r>
              <a:rPr lang="en" sz="2000">
                <a:solidFill>
                  <a:srgbClr val="3F3F3F"/>
                </a:solidFill>
                <a:latin typeface="Ubuntu"/>
                <a:ea typeface="Ubuntu"/>
                <a:cs typeface="Ubuntu"/>
                <a:sym typeface="Ubuntu"/>
              </a:rPr>
              <a:t>*and oh... so much more!</a:t>
            </a:r>
            <a:endParaRPr sz="2000" b="1">
              <a:solidFill>
                <a:srgbClr val="595959"/>
              </a:solidFill>
              <a:latin typeface="Corbel"/>
              <a:ea typeface="Corbel"/>
              <a:cs typeface="Corbel"/>
              <a:sym typeface="Corbel"/>
            </a:endParaRPr>
          </a:p>
          <a:p>
            <a:pPr marL="0" lvl="0" indent="0" algn="l" rtl="0">
              <a:spcBef>
                <a:spcPts val="0"/>
              </a:spcBef>
              <a:spcAft>
                <a:spcPts val="0"/>
              </a:spcAft>
              <a:buNone/>
            </a:pPr>
            <a:endParaRPr>
              <a:latin typeface="Maven Pro"/>
              <a:ea typeface="Maven Pro"/>
              <a:cs typeface="Maven Pro"/>
              <a:sym typeface="Maven Pr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2"/>
          <p:cNvSpPr txBox="1">
            <a:spLocks noGrp="1"/>
          </p:cNvSpPr>
          <p:nvPr>
            <p:ph type="title"/>
          </p:nvPr>
        </p:nvSpPr>
        <p:spPr>
          <a:xfrm>
            <a:off x="402625" y="106450"/>
            <a:ext cx="7890600" cy="102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900"/>
              <a:t>YOUR TWO             PROGRAM CHOICES:</a:t>
            </a:r>
            <a:endParaRPr sz="2900">
              <a:solidFill>
                <a:srgbClr val="38761D"/>
              </a:solidFill>
            </a:endParaRPr>
          </a:p>
        </p:txBody>
      </p:sp>
      <p:sp>
        <p:nvSpPr>
          <p:cNvPr id="355" name="Google Shape;355;p52"/>
          <p:cNvSpPr txBox="1">
            <a:spLocks noGrp="1"/>
          </p:cNvSpPr>
          <p:nvPr>
            <p:ph type="body" idx="1"/>
          </p:nvPr>
        </p:nvSpPr>
        <p:spPr>
          <a:xfrm>
            <a:off x="402625" y="1657300"/>
            <a:ext cx="8735700" cy="2216700"/>
          </a:xfrm>
          <a:prstGeom prst="rect">
            <a:avLst/>
          </a:prstGeom>
        </p:spPr>
        <p:txBody>
          <a:bodyPr spcFirstLastPara="1" wrap="square" lIns="91425" tIns="91425" rIns="91425" bIns="91425" anchor="t" anchorCtr="0">
            <a:noAutofit/>
          </a:bodyPr>
          <a:lstStyle/>
          <a:p>
            <a:pPr marL="457200" lvl="0" indent="-368300" algn="l" rtl="0">
              <a:lnSpc>
                <a:spcPct val="80000"/>
              </a:lnSpc>
              <a:spcBef>
                <a:spcPts val="737"/>
              </a:spcBef>
              <a:spcAft>
                <a:spcPts val="0"/>
              </a:spcAft>
              <a:buClr>
                <a:srgbClr val="3F3F3F"/>
              </a:buClr>
              <a:buSzPts val="2200"/>
              <a:buFont typeface="Ubuntu"/>
              <a:buAutoNum type="arabicPeriod"/>
            </a:pPr>
            <a:r>
              <a:rPr lang="en" sz="2200" b="1" u="sng">
                <a:solidFill>
                  <a:srgbClr val="3F3F3F"/>
                </a:solidFill>
                <a:latin typeface="Ubuntu"/>
                <a:ea typeface="Ubuntu"/>
                <a:cs typeface="Ubuntu"/>
                <a:sym typeface="Ubuntu"/>
              </a:rPr>
              <a:t>LOCAL PROGRAM ONLY</a:t>
            </a:r>
            <a:r>
              <a:rPr lang="en" sz="2200" b="1">
                <a:solidFill>
                  <a:srgbClr val="3F3F3F"/>
                </a:solidFill>
                <a:latin typeface="Ubuntu"/>
                <a:ea typeface="Ubuntu"/>
                <a:cs typeface="Ubuntu"/>
                <a:sym typeface="Ubuntu"/>
              </a:rPr>
              <a:t>: </a:t>
            </a:r>
            <a:endParaRPr sz="2200" b="1">
              <a:solidFill>
                <a:srgbClr val="3F3F3F"/>
              </a:solidFill>
              <a:latin typeface="Ubuntu"/>
              <a:ea typeface="Ubuntu"/>
              <a:cs typeface="Ubuntu"/>
              <a:sym typeface="Ubuntu"/>
            </a:endParaRPr>
          </a:p>
          <a:p>
            <a:pPr marL="0" lvl="0" indent="0" algn="l" rtl="0">
              <a:lnSpc>
                <a:spcPct val="80000"/>
              </a:lnSpc>
              <a:spcBef>
                <a:spcPts val="737"/>
              </a:spcBef>
              <a:spcAft>
                <a:spcPts val="0"/>
              </a:spcAft>
              <a:buClr>
                <a:srgbClr val="7D8C4C"/>
              </a:buClr>
              <a:buSzPts val="1950"/>
              <a:buFont typeface="Georgia"/>
              <a:buNone/>
            </a:pPr>
            <a:r>
              <a:rPr lang="en" b="1" u="sng">
                <a:solidFill>
                  <a:srgbClr val="3F3F3F"/>
                </a:solidFill>
                <a:latin typeface="Ubuntu"/>
                <a:ea typeface="Ubuntu"/>
                <a:cs typeface="Ubuntu"/>
                <a:sym typeface="Ubuntu"/>
              </a:rPr>
              <a:t>One hour per week before school, during or after school </a:t>
            </a:r>
            <a:r>
              <a:rPr lang="en" b="1" i="1" u="sng">
                <a:solidFill>
                  <a:srgbClr val="3F3F3F"/>
                </a:solidFill>
                <a:latin typeface="Ubuntu"/>
                <a:ea typeface="Ubuntu"/>
                <a:cs typeface="Ubuntu"/>
                <a:sym typeface="Ubuntu"/>
              </a:rPr>
              <a:t>examples: </a:t>
            </a:r>
            <a:endParaRPr b="1" i="1" u="sng">
              <a:solidFill>
                <a:srgbClr val="3F3F3F"/>
              </a:solidFill>
              <a:latin typeface="Ubuntu"/>
              <a:ea typeface="Ubuntu"/>
              <a:cs typeface="Ubuntu"/>
              <a:sym typeface="Ubuntu"/>
            </a:endParaRPr>
          </a:p>
          <a:p>
            <a:pPr marL="0" lvl="0" indent="0" algn="l" rtl="0">
              <a:lnSpc>
                <a:spcPct val="80000"/>
              </a:lnSpc>
              <a:spcBef>
                <a:spcPts val="737"/>
              </a:spcBef>
              <a:spcAft>
                <a:spcPts val="0"/>
              </a:spcAft>
              <a:buClr>
                <a:srgbClr val="7D8C4C"/>
              </a:buClr>
              <a:buSzPts val="1950"/>
              <a:buFont typeface="Georgia"/>
              <a:buNone/>
            </a:pPr>
            <a:r>
              <a:rPr lang="en">
                <a:solidFill>
                  <a:srgbClr val="3F3F3F"/>
                </a:solidFill>
                <a:latin typeface="Ubuntu"/>
                <a:ea typeface="Ubuntu"/>
                <a:cs typeface="Ubuntu"/>
                <a:sym typeface="Ubuntu"/>
              </a:rPr>
              <a:t>Tutoring: Putnam, Irish, Lopez, Best Buddies, Food Pantry</a:t>
            </a:r>
            <a:r>
              <a:rPr lang="en" b="1" i="1">
                <a:solidFill>
                  <a:srgbClr val="3F3F3F"/>
                </a:solidFill>
                <a:latin typeface="Ubuntu"/>
                <a:ea typeface="Ubuntu"/>
                <a:cs typeface="Ubuntu"/>
                <a:sym typeface="Ubuntu"/>
              </a:rPr>
              <a:t>, </a:t>
            </a:r>
            <a:r>
              <a:rPr lang="en">
                <a:solidFill>
                  <a:srgbClr val="3F3F3F"/>
                </a:solidFill>
                <a:latin typeface="Ubuntu"/>
                <a:ea typeface="Ubuntu"/>
                <a:cs typeface="Ubuntu"/>
                <a:sym typeface="Ubuntu"/>
              </a:rPr>
              <a:t>Respite Care, Food Bank, MLK Jr. March, Habitat for Humanity, Environmental Learning Center, </a:t>
            </a:r>
            <a:endParaRPr>
              <a:solidFill>
                <a:srgbClr val="3F3F3F"/>
              </a:solidFill>
              <a:latin typeface="Ubuntu"/>
              <a:ea typeface="Ubuntu"/>
              <a:cs typeface="Ubuntu"/>
              <a:sym typeface="Ubuntu"/>
            </a:endParaRPr>
          </a:p>
          <a:p>
            <a:pPr marL="0" lvl="0" indent="0" algn="l" rtl="0">
              <a:lnSpc>
                <a:spcPct val="80000"/>
              </a:lnSpc>
              <a:spcBef>
                <a:spcPts val="737"/>
              </a:spcBef>
              <a:spcAft>
                <a:spcPts val="0"/>
              </a:spcAft>
              <a:buClr>
                <a:srgbClr val="7D8C4C"/>
              </a:buClr>
              <a:buSzPts val="1950"/>
              <a:buFont typeface="Georgia"/>
              <a:buNone/>
            </a:pPr>
            <a:endParaRPr>
              <a:solidFill>
                <a:srgbClr val="3F3F3F"/>
              </a:solidFill>
              <a:latin typeface="Ubuntu"/>
              <a:ea typeface="Ubuntu"/>
              <a:cs typeface="Ubuntu"/>
              <a:sym typeface="Ubuntu"/>
            </a:endParaRPr>
          </a:p>
          <a:p>
            <a:pPr marL="0" lvl="0" indent="0" algn="l" rtl="0">
              <a:lnSpc>
                <a:spcPct val="80000"/>
              </a:lnSpc>
              <a:spcBef>
                <a:spcPts val="600"/>
              </a:spcBef>
              <a:spcAft>
                <a:spcPts val="0"/>
              </a:spcAft>
              <a:buNone/>
            </a:pPr>
            <a:r>
              <a:rPr lang="en" b="1">
                <a:solidFill>
                  <a:srgbClr val="3F3F3F"/>
                </a:solidFill>
                <a:latin typeface="Ubuntu"/>
                <a:ea typeface="Ubuntu"/>
                <a:cs typeface="Ubuntu"/>
                <a:sym typeface="Ubuntu"/>
              </a:rPr>
              <a:t> Eight Saturdays Seminar Service Days throughout year  (approx. times 10am-4pm)</a:t>
            </a:r>
            <a:endParaRPr b="1">
              <a:solidFill>
                <a:srgbClr val="3F3F3F"/>
              </a:solidFill>
              <a:latin typeface="Ubuntu"/>
              <a:ea typeface="Ubuntu"/>
              <a:cs typeface="Ubuntu"/>
              <a:sym typeface="Ubuntu"/>
            </a:endParaRPr>
          </a:p>
          <a:p>
            <a:pPr marL="0" lvl="0" indent="0" algn="l" rtl="0">
              <a:lnSpc>
                <a:spcPct val="80000"/>
              </a:lnSpc>
              <a:spcBef>
                <a:spcPts val="600"/>
              </a:spcBef>
              <a:spcAft>
                <a:spcPts val="0"/>
              </a:spcAft>
              <a:buNone/>
            </a:pPr>
            <a:endParaRPr b="1">
              <a:solidFill>
                <a:srgbClr val="3F3F3F"/>
              </a:solidFill>
              <a:latin typeface="Ubuntu"/>
              <a:ea typeface="Ubuntu"/>
              <a:cs typeface="Ubuntu"/>
              <a:sym typeface="Ubuntu"/>
            </a:endParaRPr>
          </a:p>
          <a:p>
            <a:pPr marL="457200" lvl="0" indent="-368300" algn="l" rtl="0">
              <a:lnSpc>
                <a:spcPct val="80000"/>
              </a:lnSpc>
              <a:spcBef>
                <a:spcPts val="600"/>
              </a:spcBef>
              <a:spcAft>
                <a:spcPts val="0"/>
              </a:spcAft>
              <a:buClr>
                <a:srgbClr val="3F3F3F"/>
              </a:buClr>
              <a:buSzPts val="2200"/>
              <a:buFont typeface="Ubuntu"/>
              <a:buAutoNum type="arabicPeriod"/>
            </a:pPr>
            <a:r>
              <a:rPr lang="en" sz="2200" b="1" u="sng">
                <a:solidFill>
                  <a:srgbClr val="3F3F3F"/>
                </a:solidFill>
                <a:latin typeface="Ubuntu"/>
                <a:ea typeface="Ubuntu"/>
                <a:cs typeface="Ubuntu"/>
                <a:sym typeface="Ubuntu"/>
              </a:rPr>
              <a:t>LOCAL AND INTERNATIONAL PROGRAM</a:t>
            </a:r>
            <a:r>
              <a:rPr lang="en" sz="2200" b="1">
                <a:solidFill>
                  <a:srgbClr val="3F3F3F"/>
                </a:solidFill>
                <a:latin typeface="Ubuntu"/>
                <a:ea typeface="Ubuntu"/>
                <a:cs typeface="Ubuntu"/>
                <a:sym typeface="Ubuntu"/>
              </a:rPr>
              <a:t>: </a:t>
            </a:r>
            <a:endParaRPr sz="2200" b="1">
              <a:solidFill>
                <a:srgbClr val="3F3F3F"/>
              </a:solidFill>
              <a:latin typeface="Ubuntu"/>
              <a:ea typeface="Ubuntu"/>
              <a:cs typeface="Ubuntu"/>
              <a:sym typeface="Ubuntu"/>
            </a:endParaRPr>
          </a:p>
          <a:p>
            <a:pPr marL="0" lvl="0" indent="0" algn="l" rtl="0">
              <a:lnSpc>
                <a:spcPct val="80000"/>
              </a:lnSpc>
              <a:spcBef>
                <a:spcPts val="600"/>
              </a:spcBef>
              <a:spcAft>
                <a:spcPts val="0"/>
              </a:spcAft>
              <a:buNone/>
            </a:pPr>
            <a:r>
              <a:rPr lang="en">
                <a:solidFill>
                  <a:srgbClr val="3F3F3F"/>
                </a:solidFill>
                <a:latin typeface="Ubuntu"/>
                <a:ea typeface="Ubuntu"/>
                <a:cs typeface="Ubuntu"/>
                <a:sym typeface="Ubuntu"/>
              </a:rPr>
              <a:t>ALL OF THAT… PLUS 12 day CULTURE/SERVICE/LANGUAGE JOURNEY TO GUATEMALA</a:t>
            </a:r>
            <a:endParaRPr b="1" i="1">
              <a:solidFill>
                <a:srgbClr val="3F3F3F"/>
              </a:solidFill>
              <a:latin typeface="Ubuntu"/>
              <a:ea typeface="Ubuntu"/>
              <a:cs typeface="Ubuntu"/>
              <a:sym typeface="Ubuntu"/>
            </a:endParaRPr>
          </a:p>
          <a:p>
            <a:pPr marL="0" lvl="0" indent="0" algn="l" rtl="0">
              <a:lnSpc>
                <a:spcPct val="80000"/>
              </a:lnSpc>
              <a:spcBef>
                <a:spcPts val="600"/>
              </a:spcBef>
              <a:spcAft>
                <a:spcPts val="0"/>
              </a:spcAft>
              <a:buNone/>
            </a:pPr>
            <a:endParaRPr>
              <a:highlight>
                <a:schemeClr val="lt1"/>
              </a:highlight>
            </a:endParaRPr>
          </a:p>
        </p:txBody>
      </p:sp>
      <p:pic>
        <p:nvPicPr>
          <p:cNvPr id="356" name="Google Shape;356;p52"/>
          <p:cNvPicPr preferRelativeResize="0"/>
          <p:nvPr/>
        </p:nvPicPr>
        <p:blipFill>
          <a:blip r:embed="rId3">
            <a:alphaModFix/>
          </a:blip>
          <a:stretch>
            <a:fillRect/>
          </a:stretch>
        </p:blipFill>
        <p:spPr>
          <a:xfrm>
            <a:off x="1976625" y="124725"/>
            <a:ext cx="1044350" cy="991250"/>
          </a:xfrm>
          <a:prstGeom prst="rect">
            <a:avLst/>
          </a:prstGeom>
          <a:noFill/>
          <a:ln>
            <a:noFill/>
          </a:ln>
        </p:spPr>
      </p:pic>
      <p:pic>
        <p:nvPicPr>
          <p:cNvPr id="357" name="Google Shape;357;p52"/>
          <p:cNvPicPr preferRelativeResize="0"/>
          <p:nvPr/>
        </p:nvPicPr>
        <p:blipFill>
          <a:blip r:embed="rId4">
            <a:alphaModFix/>
          </a:blip>
          <a:stretch>
            <a:fillRect/>
          </a:stretch>
        </p:blipFill>
        <p:spPr>
          <a:xfrm>
            <a:off x="6214950" y="124725"/>
            <a:ext cx="2752448" cy="2064351"/>
          </a:xfrm>
          <a:prstGeom prst="rect">
            <a:avLst/>
          </a:prstGeom>
          <a:noFill/>
          <a:ln>
            <a:noFill/>
          </a:ln>
        </p:spPr>
      </p:pic>
    </p:spTree>
  </p:cSld>
  <p:clrMapOvr>
    <a:masterClrMapping/>
  </p:clrMapOvr>
</p:sld>
</file>

<file path=ppt/theme/theme1.xml><?xml version="1.0" encoding="utf-8"?>
<a:theme xmlns:a="http://schemas.openxmlformats.org/drawingml/2006/main" name="Travel PR &amp; Communication Agency by Slidesgo">
  <a:themeElements>
    <a:clrScheme name="Simple Light">
      <a:dk1>
        <a:srgbClr val="434343"/>
      </a:dk1>
      <a:lt1>
        <a:srgbClr val="F3F3F3"/>
      </a:lt1>
      <a:dk2>
        <a:srgbClr val="45818E"/>
      </a:dk2>
      <a:lt2>
        <a:srgbClr val="EEEEEE"/>
      </a:lt2>
      <a:accent1>
        <a:srgbClr val="134F5C"/>
      </a:accent1>
      <a:accent2>
        <a:srgbClr val="45818E"/>
      </a:accent2>
      <a:accent3>
        <a:srgbClr val="679EAA"/>
      </a:accent3>
      <a:accent4>
        <a:srgbClr val="A8CDD5"/>
      </a:accent4>
      <a:accent5>
        <a:srgbClr val="227385"/>
      </a:accent5>
      <a:accent6>
        <a:srgbClr val="45818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1822</Words>
  <Application>Microsoft Macintosh PowerPoint</Application>
  <PresentationFormat>On-screen Show (16:9)</PresentationFormat>
  <Paragraphs>277</Paragraphs>
  <Slides>34</Slides>
  <Notes>34</Notes>
  <HiddenSlides>3</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34</vt:i4>
      </vt:variant>
    </vt:vector>
  </HeadingPairs>
  <TitlesOfParts>
    <vt:vector size="55" baseType="lpstr">
      <vt:lpstr>Ubuntu</vt:lpstr>
      <vt:lpstr>Merriweather</vt:lpstr>
      <vt:lpstr>Barlow Semi Condensed Medium</vt:lpstr>
      <vt:lpstr>Arial</vt:lpstr>
      <vt:lpstr>Nunito Light</vt:lpstr>
      <vt:lpstr>Fira Sans Extra Condensed Medium</vt:lpstr>
      <vt:lpstr>Maven Pro</vt:lpstr>
      <vt:lpstr>Raleway</vt:lpstr>
      <vt:lpstr>Barlow Semi Condensed SemiBold</vt:lpstr>
      <vt:lpstr>Roboto</vt:lpstr>
      <vt:lpstr>Corbel</vt:lpstr>
      <vt:lpstr>Barlow Semi Condensed</vt:lpstr>
      <vt:lpstr>Trebuchet MS</vt:lpstr>
      <vt:lpstr>Dosis</vt:lpstr>
      <vt:lpstr>Lato</vt:lpstr>
      <vt:lpstr>Ubuntu Light</vt:lpstr>
      <vt:lpstr>Calibri</vt:lpstr>
      <vt:lpstr>Georgia</vt:lpstr>
      <vt:lpstr>Raleway ExtraBold</vt:lpstr>
      <vt:lpstr>Travel PR &amp; Communication Agency by Slidesgo</vt:lpstr>
      <vt:lpstr>Streamline</vt:lpstr>
      <vt:lpstr>PowerPoint Presentation</vt:lpstr>
      <vt:lpstr>This is our mission, we are committed to giving young people opportunities to “see” issues in communities and train them to work towards positive change. </vt:lpstr>
      <vt:lpstr> “Saviors” of any kind…. These are groups that believe people and countries are needing to be saved.      This is a consistent discussion within Global Leaders.  Our “WHY” has to align with what is best for the communities in where we work.  We’ve had failures in this realm… (an example)  Shoe Distribution till 2015</vt:lpstr>
      <vt:lpstr>Service-Learning, Leadership Training, Cultural Exchange opportunities! EVERY PROJECT WE TAKE ON LOCALLY AND INTERNATIONALLY IS DRIVEN BY THOSE AFFECTED… WE WORK WITH NOT FOR COMMUNITIES </vt:lpstr>
      <vt:lpstr>          HISTORY</vt:lpstr>
      <vt:lpstr>MAKE A MOVEMENT We guide YOU to implement positive change through John Maxwell’s process of the 5M’s:  </vt:lpstr>
      <vt:lpstr>THE    </vt:lpstr>
      <vt:lpstr> SERVICE STATS: Since 1997</vt:lpstr>
      <vt:lpstr>YOUR TWO             PROGRAM CHOICES:</vt:lpstr>
      <vt:lpstr>STUDENT INITIATED  SERVICE IN NORTHERN COLORADO</vt:lpstr>
      <vt:lpstr>LOCAL CSA’S</vt:lpstr>
      <vt:lpstr> International    Projects </vt:lpstr>
      <vt:lpstr>        SERVICE IN GUATEMALA</vt:lpstr>
      <vt:lpstr> Spanish Language School One on One Study: Fluent to non existent Spanish               (AND an option to take ZOOM one on one NOW with Guate teachers)  </vt:lpstr>
      <vt:lpstr>San Miguel Escobar, Guatemala (Our Little Town)</vt:lpstr>
      <vt:lpstr>Let’s put things into Perspective</vt:lpstr>
      <vt:lpstr>MEET AURELIO - OUR COUNTRY PROGRAM DIRECTOR</vt:lpstr>
      <vt:lpstr>Host Families, Fútbol and Culture! </vt:lpstr>
      <vt:lpstr>Countless Connections and Friendships</vt:lpstr>
      <vt:lpstr>REVIEW OF YOUR TWO GL CHOICES:</vt:lpstr>
      <vt:lpstr>WE HAVE SCHOLARSHIPS AVAILABLE! FOR LOCAL AND INTERNATIONAL PROGRAMS  (you’ll work at our office and earn $ towards program fee) (Great fundraising as well!)  </vt:lpstr>
      <vt:lpstr>2022 - 2023 LOCAL PROGRAM COSTS </vt:lpstr>
      <vt:lpstr>$200 RECRUITING BONUS OFF OF YOUR PROGRAM FEE  FOR EACH “NEW STUDENT”*</vt:lpstr>
      <vt:lpstr>2022-23 DATES AND COSTS  for LOCAL PROGRAM AND  GUATEMALA JOURNEY</vt:lpstr>
      <vt:lpstr>SAFETY</vt:lpstr>
      <vt:lpstr>GLOBAL LEADERS STUDENT FUNDRAISING</vt:lpstr>
      <vt:lpstr>WORK &amp; EARN AND FUNDRAISING</vt:lpstr>
      <vt:lpstr>An Example of The Math!</vt:lpstr>
      <vt:lpstr>  APPLY NOW!  </vt:lpstr>
      <vt:lpstr>          Info and Commitment Meetings:         Parent/Student INFO MEETING: (ATTEND ONE INFO MEETING)  September 6th:  6:00 PM @ Poudre High School  7:30 PM @ Rocky Mountain High School                        September 13th:  6:00 PM @ Rocky Mountain High School  7:30 PM @ Poudre High School   September 20th:  6:00 PM @ Poudre High School  7:30 PM @ Rocky Mountain High School   September 27th:  6:00 PM @ Rocky Mountain High School  7:30 PM @ Poudre High School                                                                                                                                                       </vt:lpstr>
      <vt:lpstr>Scan the QR code!</vt:lpstr>
      <vt:lpstr>PowerPoint Presentation</vt:lpstr>
      <vt:lpstr>THE HUGS! (Making a Comeback!)</vt:lpstr>
      <vt:lpstr>Spanish Language Lessons with GL!!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Kyla Worth</cp:lastModifiedBy>
  <cp:revision>4</cp:revision>
  <dcterms:modified xsi:type="dcterms:W3CDTF">2022-08-30T19:58:12Z</dcterms:modified>
</cp:coreProperties>
</file>